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86" r:id="rId5"/>
    <p:sldId id="271" r:id="rId6"/>
    <p:sldId id="273" r:id="rId7"/>
    <p:sldId id="288" r:id="rId8"/>
    <p:sldId id="287" r:id="rId9"/>
    <p:sldId id="308" r:id="rId10"/>
    <p:sldId id="301" r:id="rId11"/>
    <p:sldId id="300" r:id="rId12"/>
    <p:sldId id="297" r:id="rId13"/>
    <p:sldId id="303" r:id="rId14"/>
    <p:sldId id="274" r:id="rId15"/>
    <p:sldId id="280" r:id="rId16"/>
    <p:sldId id="278" r:id="rId17"/>
    <p:sldId id="293" r:id="rId18"/>
    <p:sldId id="302" r:id="rId19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  <a:srgbClr val="893611"/>
    <a:srgbClr val="A44114"/>
    <a:srgbClr val="F3B99F"/>
    <a:srgbClr val="B94917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7155" autoAdjust="0"/>
  </p:normalViewPr>
  <p:slideViewPr>
    <p:cSldViewPr>
      <p:cViewPr>
        <p:scale>
          <a:sx n="75" d="100"/>
          <a:sy n="75" d="100"/>
        </p:scale>
        <p:origin x="10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342CA-C6C3-4EA0-9AAC-06FE1DD5CAD5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5FC760-E338-4938-A09E-390961BB1C84}">
      <dgm:prSet phldrT="[Text]"/>
      <dgm:spPr/>
      <dgm:t>
        <a:bodyPr/>
        <a:lstStyle/>
        <a:p>
          <a:r>
            <a:rPr lang="mn-MN" dirty="0" smtClean="0"/>
            <a:t>82</a:t>
          </a:r>
          <a:endParaRPr lang="en-US" dirty="0"/>
        </a:p>
      </dgm:t>
    </dgm:pt>
    <dgm:pt modelId="{F337C340-B878-43AB-9618-28088ED240FE}" type="parTrans" cxnId="{FFCF8430-913A-4A5A-BB35-A29CCA9A8689}">
      <dgm:prSet/>
      <dgm:spPr/>
      <dgm:t>
        <a:bodyPr/>
        <a:lstStyle/>
        <a:p>
          <a:endParaRPr lang="en-US"/>
        </a:p>
      </dgm:t>
    </dgm:pt>
    <dgm:pt modelId="{A4030682-AAC9-469B-8F80-6A9268958411}" type="sibTrans" cxnId="{FFCF8430-913A-4A5A-BB35-A29CCA9A8689}">
      <dgm:prSet/>
      <dgm:spPr/>
      <dgm:t>
        <a:bodyPr/>
        <a:lstStyle/>
        <a:p>
          <a:endParaRPr lang="en-US"/>
        </a:p>
      </dgm:t>
    </dgm:pt>
    <dgm:pt modelId="{E084E959-1A12-48BC-9F48-8B1D23171FAD}">
      <dgm:prSet phldrT="[Text]"/>
      <dgm:spPr/>
      <dgm:t>
        <a:bodyPr/>
        <a:lstStyle/>
        <a:p>
          <a:r>
            <a:rPr lang="mn-MN" dirty="0" smtClean="0"/>
            <a:t>17</a:t>
          </a:r>
          <a:endParaRPr lang="en-US" dirty="0"/>
        </a:p>
      </dgm:t>
    </dgm:pt>
    <dgm:pt modelId="{D8B5E756-BCA8-4B22-BFE8-572A2714B4E3}" type="parTrans" cxnId="{A82CCEAC-37C8-480E-AB02-7004B38A93A3}">
      <dgm:prSet/>
      <dgm:spPr/>
      <dgm:t>
        <a:bodyPr/>
        <a:lstStyle/>
        <a:p>
          <a:endParaRPr lang="en-US"/>
        </a:p>
      </dgm:t>
    </dgm:pt>
    <dgm:pt modelId="{8E4CD06C-FB2B-4C87-9ABE-511D17DCD7DD}" type="sibTrans" cxnId="{A82CCEAC-37C8-480E-AB02-7004B38A93A3}">
      <dgm:prSet/>
      <dgm:spPr/>
      <dgm:t>
        <a:bodyPr/>
        <a:lstStyle/>
        <a:p>
          <a:endParaRPr lang="en-US"/>
        </a:p>
      </dgm:t>
    </dgm:pt>
    <dgm:pt modelId="{44746FDB-7118-4976-8E4A-9E4D8E36926C}">
      <dgm:prSet phldrT="[Text]"/>
      <dgm:spPr/>
      <dgm:t>
        <a:bodyPr/>
        <a:lstStyle/>
        <a:p>
          <a:r>
            <a:rPr lang="mn-MN" dirty="0" smtClean="0"/>
            <a:t>12</a:t>
          </a:r>
          <a:endParaRPr lang="en-US" dirty="0"/>
        </a:p>
      </dgm:t>
    </dgm:pt>
    <dgm:pt modelId="{0E415A6A-289F-435B-98BC-06E55D765E8B}" type="parTrans" cxnId="{43767F6F-0515-4985-AF54-D8F5C1A19459}">
      <dgm:prSet/>
      <dgm:spPr/>
      <dgm:t>
        <a:bodyPr/>
        <a:lstStyle/>
        <a:p>
          <a:endParaRPr lang="en-US"/>
        </a:p>
      </dgm:t>
    </dgm:pt>
    <dgm:pt modelId="{2DAD233A-B2F9-48E7-9907-4CD86BF670CD}" type="sibTrans" cxnId="{43767F6F-0515-4985-AF54-D8F5C1A19459}">
      <dgm:prSet/>
      <dgm:spPr/>
      <dgm:t>
        <a:bodyPr/>
        <a:lstStyle/>
        <a:p>
          <a:endParaRPr lang="en-US"/>
        </a:p>
      </dgm:t>
    </dgm:pt>
    <dgm:pt modelId="{EB6DCE45-187E-4D0A-BA8A-E8C24DA62FD7}">
      <dgm:prSet phldrT="[Text]"/>
      <dgm:spPr/>
      <dgm:t>
        <a:bodyPr/>
        <a:lstStyle/>
        <a:p>
          <a:r>
            <a:rPr lang="mn-MN" dirty="0" smtClean="0"/>
            <a:t>11</a:t>
          </a:r>
          <a:endParaRPr lang="en-US" dirty="0"/>
        </a:p>
      </dgm:t>
    </dgm:pt>
    <dgm:pt modelId="{A361495C-7FD0-4EBE-9854-FA7E9D69EBD4}" type="parTrans" cxnId="{687E67F2-BBA6-4C87-8B9F-0CA4D2AB9869}">
      <dgm:prSet/>
      <dgm:spPr/>
      <dgm:t>
        <a:bodyPr/>
        <a:lstStyle/>
        <a:p>
          <a:endParaRPr lang="en-US"/>
        </a:p>
      </dgm:t>
    </dgm:pt>
    <dgm:pt modelId="{13183238-CA82-456F-B97B-6C43AA7772F9}" type="sibTrans" cxnId="{687E67F2-BBA6-4C87-8B9F-0CA4D2AB9869}">
      <dgm:prSet/>
      <dgm:spPr/>
      <dgm:t>
        <a:bodyPr/>
        <a:lstStyle/>
        <a:p>
          <a:endParaRPr lang="en-US"/>
        </a:p>
      </dgm:t>
    </dgm:pt>
    <dgm:pt modelId="{C344133B-B69A-4B22-AD30-9A50BB0B1032}">
      <dgm:prSet phldrT="[Text]"/>
      <dgm:spPr/>
      <dgm:t>
        <a:bodyPr/>
        <a:lstStyle/>
        <a:p>
          <a:endParaRPr lang="en-US"/>
        </a:p>
      </dgm:t>
    </dgm:pt>
    <dgm:pt modelId="{8C30237A-06CF-43E3-8600-87C632B07CD0}" type="parTrans" cxnId="{94EFD52D-A3A7-4D63-A703-5D710F267541}">
      <dgm:prSet/>
      <dgm:spPr/>
      <dgm:t>
        <a:bodyPr/>
        <a:lstStyle/>
        <a:p>
          <a:endParaRPr lang="en-US"/>
        </a:p>
      </dgm:t>
    </dgm:pt>
    <dgm:pt modelId="{0F35C1B4-E8E4-49DA-AC38-C6F8C7697994}" type="sibTrans" cxnId="{94EFD52D-A3A7-4D63-A703-5D710F267541}">
      <dgm:prSet/>
      <dgm:spPr/>
      <dgm:t>
        <a:bodyPr/>
        <a:lstStyle/>
        <a:p>
          <a:endParaRPr lang="en-US"/>
        </a:p>
      </dgm:t>
    </dgm:pt>
    <dgm:pt modelId="{54580574-1583-47A8-8A6C-C36813DB29E4}">
      <dgm:prSet phldrT="[Text]"/>
      <dgm:spPr/>
      <dgm:t>
        <a:bodyPr/>
        <a:lstStyle/>
        <a:p>
          <a:endParaRPr lang="en-US"/>
        </a:p>
      </dgm:t>
    </dgm:pt>
    <dgm:pt modelId="{14EB131A-253C-4199-9BB7-187FA4DCFDE1}" type="parTrans" cxnId="{18690721-8B0D-4B12-B887-2CB42FBA7703}">
      <dgm:prSet/>
      <dgm:spPr/>
      <dgm:t>
        <a:bodyPr/>
        <a:lstStyle/>
        <a:p>
          <a:endParaRPr lang="en-US"/>
        </a:p>
      </dgm:t>
    </dgm:pt>
    <dgm:pt modelId="{301C8C20-B18A-41B6-9F83-4D4606C4D57B}" type="sibTrans" cxnId="{18690721-8B0D-4B12-B887-2CB42FBA7703}">
      <dgm:prSet/>
      <dgm:spPr/>
      <dgm:t>
        <a:bodyPr/>
        <a:lstStyle/>
        <a:p>
          <a:endParaRPr lang="en-US"/>
        </a:p>
      </dgm:t>
    </dgm:pt>
    <dgm:pt modelId="{3AB8D90E-78C1-4172-BF49-B23F968B6A2F}">
      <dgm:prSet phldrT="[Text]"/>
      <dgm:spPr/>
      <dgm:t>
        <a:bodyPr/>
        <a:lstStyle/>
        <a:p>
          <a:endParaRPr lang="en-US"/>
        </a:p>
      </dgm:t>
    </dgm:pt>
    <dgm:pt modelId="{112FD996-B5B7-434F-AA44-5A54A35DFA79}" type="parTrans" cxnId="{8DC7E05F-6C4B-4783-A1CE-BB85B39B9509}">
      <dgm:prSet/>
      <dgm:spPr/>
      <dgm:t>
        <a:bodyPr/>
        <a:lstStyle/>
        <a:p>
          <a:endParaRPr lang="en-US"/>
        </a:p>
      </dgm:t>
    </dgm:pt>
    <dgm:pt modelId="{8AE430F4-CD86-4BA9-BDA2-779809CA22B8}" type="sibTrans" cxnId="{8DC7E05F-6C4B-4783-A1CE-BB85B39B9509}">
      <dgm:prSet/>
      <dgm:spPr/>
      <dgm:t>
        <a:bodyPr/>
        <a:lstStyle/>
        <a:p>
          <a:endParaRPr lang="en-US"/>
        </a:p>
      </dgm:t>
    </dgm:pt>
    <dgm:pt modelId="{237B6398-63A1-4697-996C-20C9DE38C8BA}">
      <dgm:prSet phldrT="[Text]"/>
      <dgm:spPr/>
      <dgm:t>
        <a:bodyPr/>
        <a:lstStyle/>
        <a:p>
          <a:endParaRPr lang="en-US"/>
        </a:p>
      </dgm:t>
    </dgm:pt>
    <dgm:pt modelId="{9696E77A-241A-4AF3-9EFB-692FA33CB707}" type="parTrans" cxnId="{BC0C47DE-3781-4FF4-9357-A9DC643E790B}">
      <dgm:prSet/>
      <dgm:spPr/>
      <dgm:t>
        <a:bodyPr/>
        <a:lstStyle/>
        <a:p>
          <a:endParaRPr lang="en-US"/>
        </a:p>
      </dgm:t>
    </dgm:pt>
    <dgm:pt modelId="{17913E97-2EA9-4643-B9BF-6447B30022DE}" type="sibTrans" cxnId="{BC0C47DE-3781-4FF4-9357-A9DC643E790B}">
      <dgm:prSet/>
      <dgm:spPr/>
      <dgm:t>
        <a:bodyPr/>
        <a:lstStyle/>
        <a:p>
          <a:endParaRPr lang="en-US"/>
        </a:p>
      </dgm:t>
    </dgm:pt>
    <dgm:pt modelId="{89C82BCC-F401-4C50-AC77-5A9F196CB5F3}">
      <dgm:prSet phldrT="[Text]"/>
      <dgm:spPr/>
      <dgm:t>
        <a:bodyPr/>
        <a:lstStyle/>
        <a:p>
          <a:r>
            <a:rPr lang="mn-MN" dirty="0" smtClean="0"/>
            <a:t>11</a:t>
          </a:r>
          <a:endParaRPr lang="en-US" dirty="0"/>
        </a:p>
      </dgm:t>
    </dgm:pt>
    <dgm:pt modelId="{EC3C13F3-FCF7-4198-9AE8-65774F5D4FF0}" type="parTrans" cxnId="{90C8BAFE-078F-4226-8B48-A79C3980FBAF}">
      <dgm:prSet/>
      <dgm:spPr/>
      <dgm:t>
        <a:bodyPr/>
        <a:lstStyle/>
        <a:p>
          <a:endParaRPr lang="en-US"/>
        </a:p>
      </dgm:t>
    </dgm:pt>
    <dgm:pt modelId="{8F2C3881-1F73-473D-A6EC-C38C9CB67564}" type="sibTrans" cxnId="{90C8BAFE-078F-4226-8B48-A79C3980FBAF}">
      <dgm:prSet/>
      <dgm:spPr/>
      <dgm:t>
        <a:bodyPr/>
        <a:lstStyle/>
        <a:p>
          <a:endParaRPr lang="en-US"/>
        </a:p>
      </dgm:t>
    </dgm:pt>
    <dgm:pt modelId="{735E5F21-E645-46C4-9C72-2C8646D52CEC}">
      <dgm:prSet phldrT="[Text]"/>
      <dgm:spPr/>
      <dgm:t>
        <a:bodyPr/>
        <a:lstStyle/>
        <a:p>
          <a:r>
            <a:rPr lang="mn-MN" dirty="0" smtClean="0"/>
            <a:t>6</a:t>
          </a:r>
          <a:endParaRPr lang="en-US" dirty="0"/>
        </a:p>
      </dgm:t>
    </dgm:pt>
    <dgm:pt modelId="{DC0CF861-6FF3-46A9-A318-6BD8B34A2181}" type="parTrans" cxnId="{415EA6B2-9EE5-4D36-AD16-0AA950EC3448}">
      <dgm:prSet/>
      <dgm:spPr/>
      <dgm:t>
        <a:bodyPr/>
        <a:lstStyle/>
        <a:p>
          <a:endParaRPr lang="en-US"/>
        </a:p>
      </dgm:t>
    </dgm:pt>
    <dgm:pt modelId="{26B9491F-98D7-40E4-A7CB-BE3074EDA899}" type="sibTrans" cxnId="{415EA6B2-9EE5-4D36-AD16-0AA950EC3448}">
      <dgm:prSet/>
      <dgm:spPr/>
      <dgm:t>
        <a:bodyPr/>
        <a:lstStyle/>
        <a:p>
          <a:endParaRPr lang="en-US"/>
        </a:p>
      </dgm:t>
    </dgm:pt>
    <dgm:pt modelId="{61E4B4F4-906C-4BA7-87AD-3D6748190FE5}">
      <dgm:prSet phldrT="[Text]"/>
      <dgm:spPr/>
      <dgm:t>
        <a:bodyPr/>
        <a:lstStyle/>
        <a:p>
          <a:r>
            <a:rPr lang="mn-MN" dirty="0" smtClean="0"/>
            <a:t>12</a:t>
          </a:r>
          <a:endParaRPr lang="en-US" dirty="0"/>
        </a:p>
      </dgm:t>
    </dgm:pt>
    <dgm:pt modelId="{562D3666-9702-49E5-B187-2C3297CCCCF9}" type="parTrans" cxnId="{150CB8BD-1EF5-4172-8AE9-430DA08E3B67}">
      <dgm:prSet/>
      <dgm:spPr/>
      <dgm:t>
        <a:bodyPr/>
        <a:lstStyle/>
        <a:p>
          <a:endParaRPr lang="en-US"/>
        </a:p>
      </dgm:t>
    </dgm:pt>
    <dgm:pt modelId="{6BFC202E-5190-4E88-85CB-69255A58F9C6}" type="sibTrans" cxnId="{150CB8BD-1EF5-4172-8AE9-430DA08E3B67}">
      <dgm:prSet/>
      <dgm:spPr/>
      <dgm:t>
        <a:bodyPr/>
        <a:lstStyle/>
        <a:p>
          <a:endParaRPr lang="en-US"/>
        </a:p>
      </dgm:t>
    </dgm:pt>
    <dgm:pt modelId="{174E93F2-E197-4792-8A13-A50738159B76}">
      <dgm:prSet phldrT="[Text]"/>
      <dgm:spPr/>
      <dgm:t>
        <a:bodyPr/>
        <a:lstStyle/>
        <a:p>
          <a:r>
            <a:rPr lang="en-US" dirty="0" smtClean="0"/>
            <a:t>13</a:t>
          </a:r>
          <a:endParaRPr lang="en-US" dirty="0"/>
        </a:p>
      </dgm:t>
    </dgm:pt>
    <dgm:pt modelId="{A9BA2F15-C130-4E90-B048-4BAE727E720A}" type="parTrans" cxnId="{C2FE2703-6219-4D82-88FE-FBB1A798E0B1}">
      <dgm:prSet/>
      <dgm:spPr/>
      <dgm:t>
        <a:bodyPr/>
        <a:lstStyle/>
        <a:p>
          <a:endParaRPr lang="en-US"/>
        </a:p>
      </dgm:t>
    </dgm:pt>
    <dgm:pt modelId="{ACA105A9-80E2-4B5A-9F8F-97E06B69DCE7}" type="sibTrans" cxnId="{C2FE2703-6219-4D82-88FE-FBB1A798E0B1}">
      <dgm:prSet/>
      <dgm:spPr/>
      <dgm:t>
        <a:bodyPr/>
        <a:lstStyle/>
        <a:p>
          <a:endParaRPr lang="en-US"/>
        </a:p>
      </dgm:t>
    </dgm:pt>
    <dgm:pt modelId="{595C69B9-B63B-4976-840D-9EA3FAAD43F9}" type="pres">
      <dgm:prSet presAssocID="{783342CA-C6C3-4EA0-9AAC-06FE1DD5CA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F0606-2773-492B-8A2C-6D1DBFAA3BC2}" type="pres">
      <dgm:prSet presAssocID="{445FC760-E338-4938-A09E-390961BB1C84}" presName="centerShape" presStyleLbl="node0" presStyleIdx="0" presStyleCnt="1"/>
      <dgm:spPr/>
      <dgm:t>
        <a:bodyPr/>
        <a:lstStyle/>
        <a:p>
          <a:endParaRPr lang="en-US"/>
        </a:p>
      </dgm:t>
    </dgm:pt>
    <dgm:pt modelId="{23782F68-4EC6-42EA-B04F-71C688C233FF}" type="pres">
      <dgm:prSet presAssocID="{D8B5E756-BCA8-4B22-BFE8-572A2714B4E3}" presName="Name9" presStyleLbl="parChTrans1D2" presStyleIdx="0" presStyleCnt="7"/>
      <dgm:spPr/>
      <dgm:t>
        <a:bodyPr/>
        <a:lstStyle/>
        <a:p>
          <a:endParaRPr lang="en-US"/>
        </a:p>
      </dgm:t>
    </dgm:pt>
    <dgm:pt modelId="{D6A483A6-1873-4DE4-9377-CA7710775903}" type="pres">
      <dgm:prSet presAssocID="{D8B5E756-BCA8-4B22-BFE8-572A2714B4E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6D9E4BF-3017-4F74-8394-DFB8353540E8}" type="pres">
      <dgm:prSet presAssocID="{E084E959-1A12-48BC-9F48-8B1D23171FA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528B-3FE9-48C3-B244-93715318569F}" type="pres">
      <dgm:prSet presAssocID="{0E415A6A-289F-435B-98BC-06E55D765E8B}" presName="Name9" presStyleLbl="parChTrans1D2" presStyleIdx="1" presStyleCnt="7"/>
      <dgm:spPr/>
      <dgm:t>
        <a:bodyPr/>
        <a:lstStyle/>
        <a:p>
          <a:endParaRPr lang="en-US"/>
        </a:p>
      </dgm:t>
    </dgm:pt>
    <dgm:pt modelId="{C12E2B7D-DCE3-403D-A91C-C8AF547ADA01}" type="pres">
      <dgm:prSet presAssocID="{0E415A6A-289F-435B-98BC-06E55D765E8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D2623835-62B5-4F56-9B8C-9D2EA6A68CE1}" type="pres">
      <dgm:prSet presAssocID="{44746FDB-7118-4976-8E4A-9E4D8E3692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EAA8C-E986-4C2C-84F2-77805B12E5DF}" type="pres">
      <dgm:prSet presAssocID="{A361495C-7FD0-4EBE-9854-FA7E9D69EBD4}" presName="Name9" presStyleLbl="parChTrans1D2" presStyleIdx="2" presStyleCnt="7"/>
      <dgm:spPr/>
      <dgm:t>
        <a:bodyPr/>
        <a:lstStyle/>
        <a:p>
          <a:endParaRPr lang="en-US"/>
        </a:p>
      </dgm:t>
    </dgm:pt>
    <dgm:pt modelId="{075A8412-BD28-45F7-AF8B-606BED392F32}" type="pres">
      <dgm:prSet presAssocID="{A361495C-7FD0-4EBE-9854-FA7E9D69EBD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2CDEC9D8-F39F-47E0-8E9E-5D024742913C}" type="pres">
      <dgm:prSet presAssocID="{EB6DCE45-187E-4D0A-BA8A-E8C24DA62FD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2AD61-3125-41CB-A509-394E5BC51109}" type="pres">
      <dgm:prSet presAssocID="{EC3C13F3-FCF7-4198-9AE8-65774F5D4FF0}" presName="Name9" presStyleLbl="parChTrans1D2" presStyleIdx="3" presStyleCnt="7"/>
      <dgm:spPr/>
      <dgm:t>
        <a:bodyPr/>
        <a:lstStyle/>
        <a:p>
          <a:endParaRPr lang="en-US"/>
        </a:p>
      </dgm:t>
    </dgm:pt>
    <dgm:pt modelId="{69D8FA68-84EA-4CA6-9632-C56B6C80C0CD}" type="pres">
      <dgm:prSet presAssocID="{EC3C13F3-FCF7-4198-9AE8-65774F5D4FF0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02DE537-D214-4E9A-B7FB-0D715ECB1623}" type="pres">
      <dgm:prSet presAssocID="{89C82BCC-F401-4C50-AC77-5A9F196CB5F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41DB6-6B35-4940-A0FC-681329DCC6F5}" type="pres">
      <dgm:prSet presAssocID="{DC0CF861-6FF3-46A9-A318-6BD8B34A2181}" presName="Name9" presStyleLbl="parChTrans1D2" presStyleIdx="4" presStyleCnt="7"/>
      <dgm:spPr/>
      <dgm:t>
        <a:bodyPr/>
        <a:lstStyle/>
        <a:p>
          <a:endParaRPr lang="en-US"/>
        </a:p>
      </dgm:t>
    </dgm:pt>
    <dgm:pt modelId="{EC2C7B6A-B4AF-4741-93A5-3CEDA2C6D6C3}" type="pres">
      <dgm:prSet presAssocID="{DC0CF861-6FF3-46A9-A318-6BD8B34A2181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2D12F4C-7F94-4BE3-A8CC-8BCA33F361F6}" type="pres">
      <dgm:prSet presAssocID="{735E5F21-E645-46C4-9C72-2C8646D52C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D6FEF-3826-4848-A22B-98DD22EBE01B}" type="pres">
      <dgm:prSet presAssocID="{562D3666-9702-49E5-B187-2C3297CCCCF9}" presName="Name9" presStyleLbl="parChTrans1D2" presStyleIdx="5" presStyleCnt="7"/>
      <dgm:spPr/>
      <dgm:t>
        <a:bodyPr/>
        <a:lstStyle/>
        <a:p>
          <a:endParaRPr lang="en-US"/>
        </a:p>
      </dgm:t>
    </dgm:pt>
    <dgm:pt modelId="{8C977965-E8DB-495A-A964-06AA1C2E81C8}" type="pres">
      <dgm:prSet presAssocID="{562D3666-9702-49E5-B187-2C3297CCCCF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0D42A9F-D058-417B-A7BE-D1A75832F33F}" type="pres">
      <dgm:prSet presAssocID="{61E4B4F4-906C-4BA7-87AD-3D6748190F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9760-A839-49FB-96C5-6B385C5A867E}" type="pres">
      <dgm:prSet presAssocID="{A9BA2F15-C130-4E90-B048-4BAE727E720A}" presName="Name9" presStyleLbl="parChTrans1D2" presStyleIdx="6" presStyleCnt="7"/>
      <dgm:spPr/>
      <dgm:t>
        <a:bodyPr/>
        <a:lstStyle/>
        <a:p>
          <a:endParaRPr lang="en-US"/>
        </a:p>
      </dgm:t>
    </dgm:pt>
    <dgm:pt modelId="{3E331CDD-8229-487B-8C9B-FE18AFE59E70}" type="pres">
      <dgm:prSet presAssocID="{A9BA2F15-C130-4E90-B048-4BAE727E720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A8BB164-CA07-4D09-BEFF-F1DF1B0D34CD}" type="pres">
      <dgm:prSet presAssocID="{174E93F2-E197-4792-8A13-A50738159B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CCEAC-37C8-480E-AB02-7004B38A93A3}" srcId="{445FC760-E338-4938-A09E-390961BB1C84}" destId="{E084E959-1A12-48BC-9F48-8B1D23171FAD}" srcOrd="0" destOrd="0" parTransId="{D8B5E756-BCA8-4B22-BFE8-572A2714B4E3}" sibTransId="{8E4CD06C-FB2B-4C87-9ABE-511D17DCD7DD}"/>
    <dgm:cxn modelId="{E53F84ED-EF3B-44D1-A805-CFBB0D3A2AF3}" type="presOf" srcId="{0E415A6A-289F-435B-98BC-06E55D765E8B}" destId="{C12E2B7D-DCE3-403D-A91C-C8AF547ADA01}" srcOrd="1" destOrd="0" presId="urn:microsoft.com/office/officeart/2005/8/layout/radial1"/>
    <dgm:cxn modelId="{BF8E0454-6ED1-440F-B4CA-FEBC9C2C1476}" type="presOf" srcId="{44746FDB-7118-4976-8E4A-9E4D8E36926C}" destId="{D2623835-62B5-4F56-9B8C-9D2EA6A68CE1}" srcOrd="0" destOrd="0" presId="urn:microsoft.com/office/officeart/2005/8/layout/radial1"/>
    <dgm:cxn modelId="{FFCF8430-913A-4A5A-BB35-A29CCA9A8689}" srcId="{783342CA-C6C3-4EA0-9AAC-06FE1DD5CAD5}" destId="{445FC760-E338-4938-A09E-390961BB1C84}" srcOrd="0" destOrd="0" parTransId="{F337C340-B878-43AB-9618-28088ED240FE}" sibTransId="{A4030682-AAC9-469B-8F80-6A9268958411}"/>
    <dgm:cxn modelId="{88FBDE42-45C3-49A5-80E0-5EF6D1BD2D6B}" type="presOf" srcId="{A361495C-7FD0-4EBE-9854-FA7E9D69EBD4}" destId="{075A8412-BD28-45F7-AF8B-606BED392F32}" srcOrd="1" destOrd="0" presId="urn:microsoft.com/office/officeart/2005/8/layout/radial1"/>
    <dgm:cxn modelId="{687E67F2-BBA6-4C87-8B9F-0CA4D2AB9869}" srcId="{445FC760-E338-4938-A09E-390961BB1C84}" destId="{EB6DCE45-187E-4D0A-BA8A-E8C24DA62FD7}" srcOrd="2" destOrd="0" parTransId="{A361495C-7FD0-4EBE-9854-FA7E9D69EBD4}" sibTransId="{13183238-CA82-456F-B97B-6C43AA7772F9}"/>
    <dgm:cxn modelId="{415EA6B2-9EE5-4D36-AD16-0AA950EC3448}" srcId="{445FC760-E338-4938-A09E-390961BB1C84}" destId="{735E5F21-E645-46C4-9C72-2C8646D52CEC}" srcOrd="4" destOrd="0" parTransId="{DC0CF861-6FF3-46A9-A318-6BD8B34A2181}" sibTransId="{26B9491F-98D7-40E4-A7CB-BE3074EDA899}"/>
    <dgm:cxn modelId="{295BDD27-487D-4D0B-91E5-D16E4401FC07}" type="presOf" srcId="{E084E959-1A12-48BC-9F48-8B1D23171FAD}" destId="{D6D9E4BF-3017-4F74-8394-DFB8353540E8}" srcOrd="0" destOrd="0" presId="urn:microsoft.com/office/officeart/2005/8/layout/radial1"/>
    <dgm:cxn modelId="{315D044D-80B5-4F28-9DD7-FD76F7C5F32A}" type="presOf" srcId="{445FC760-E338-4938-A09E-390961BB1C84}" destId="{B4FF0606-2773-492B-8A2C-6D1DBFAA3BC2}" srcOrd="0" destOrd="0" presId="urn:microsoft.com/office/officeart/2005/8/layout/radial1"/>
    <dgm:cxn modelId="{7AF3843A-3883-4115-9C78-A39BCC80F8A6}" type="presOf" srcId="{562D3666-9702-49E5-B187-2C3297CCCCF9}" destId="{D6AD6FEF-3826-4848-A22B-98DD22EBE01B}" srcOrd="0" destOrd="0" presId="urn:microsoft.com/office/officeart/2005/8/layout/radial1"/>
    <dgm:cxn modelId="{43767F6F-0515-4985-AF54-D8F5C1A19459}" srcId="{445FC760-E338-4938-A09E-390961BB1C84}" destId="{44746FDB-7118-4976-8E4A-9E4D8E36926C}" srcOrd="1" destOrd="0" parTransId="{0E415A6A-289F-435B-98BC-06E55D765E8B}" sibTransId="{2DAD233A-B2F9-48E7-9907-4CD86BF670CD}"/>
    <dgm:cxn modelId="{97674CAA-7048-4166-999F-B71764416589}" type="presOf" srcId="{783342CA-C6C3-4EA0-9AAC-06FE1DD5CAD5}" destId="{595C69B9-B63B-4976-840D-9EA3FAAD43F9}" srcOrd="0" destOrd="0" presId="urn:microsoft.com/office/officeart/2005/8/layout/radial1"/>
    <dgm:cxn modelId="{90C8BAFE-078F-4226-8B48-A79C3980FBAF}" srcId="{445FC760-E338-4938-A09E-390961BB1C84}" destId="{89C82BCC-F401-4C50-AC77-5A9F196CB5F3}" srcOrd="3" destOrd="0" parTransId="{EC3C13F3-FCF7-4198-9AE8-65774F5D4FF0}" sibTransId="{8F2C3881-1F73-473D-A6EC-C38C9CB67564}"/>
    <dgm:cxn modelId="{19AC3FD5-6E89-4CB3-A168-00D008EE4487}" type="presOf" srcId="{61E4B4F4-906C-4BA7-87AD-3D6748190FE5}" destId="{20D42A9F-D058-417B-A7BE-D1A75832F33F}" srcOrd="0" destOrd="0" presId="urn:microsoft.com/office/officeart/2005/8/layout/radial1"/>
    <dgm:cxn modelId="{BC0C47DE-3781-4FF4-9357-A9DC643E790B}" srcId="{C344133B-B69A-4B22-AD30-9A50BB0B1032}" destId="{237B6398-63A1-4697-996C-20C9DE38C8BA}" srcOrd="2" destOrd="0" parTransId="{9696E77A-241A-4AF3-9EFB-692FA33CB707}" sibTransId="{17913E97-2EA9-4643-B9BF-6447B30022DE}"/>
    <dgm:cxn modelId="{8DC7E05F-6C4B-4783-A1CE-BB85B39B9509}" srcId="{C344133B-B69A-4B22-AD30-9A50BB0B1032}" destId="{3AB8D90E-78C1-4172-BF49-B23F968B6A2F}" srcOrd="1" destOrd="0" parTransId="{112FD996-B5B7-434F-AA44-5A54A35DFA79}" sibTransId="{8AE430F4-CD86-4BA9-BDA2-779809CA22B8}"/>
    <dgm:cxn modelId="{306E4048-D07F-45FC-86D4-94385F9C332A}" type="presOf" srcId="{DC0CF861-6FF3-46A9-A318-6BD8B34A2181}" destId="{EC2C7B6A-B4AF-4741-93A5-3CEDA2C6D6C3}" srcOrd="1" destOrd="0" presId="urn:microsoft.com/office/officeart/2005/8/layout/radial1"/>
    <dgm:cxn modelId="{EC797F9B-1020-41B3-B984-C162BF3D44F1}" type="presOf" srcId="{0E415A6A-289F-435B-98BC-06E55D765E8B}" destId="{8F98528B-3FE9-48C3-B244-93715318569F}" srcOrd="0" destOrd="0" presId="urn:microsoft.com/office/officeart/2005/8/layout/radial1"/>
    <dgm:cxn modelId="{CA612C7C-CB69-42F5-955F-022B93D43E48}" type="presOf" srcId="{EC3C13F3-FCF7-4198-9AE8-65774F5D4FF0}" destId="{4702AD61-3125-41CB-A509-394E5BC51109}" srcOrd="0" destOrd="0" presId="urn:microsoft.com/office/officeart/2005/8/layout/radial1"/>
    <dgm:cxn modelId="{00A3D43E-340F-48DF-B07A-23969691B171}" type="presOf" srcId="{EB6DCE45-187E-4D0A-BA8A-E8C24DA62FD7}" destId="{2CDEC9D8-F39F-47E0-8E9E-5D024742913C}" srcOrd="0" destOrd="0" presId="urn:microsoft.com/office/officeart/2005/8/layout/radial1"/>
    <dgm:cxn modelId="{E43BD69A-4CBD-4854-BADE-8633486FAA23}" type="presOf" srcId="{DC0CF861-6FF3-46A9-A318-6BD8B34A2181}" destId="{22C41DB6-6B35-4940-A0FC-681329DCC6F5}" srcOrd="0" destOrd="0" presId="urn:microsoft.com/office/officeart/2005/8/layout/radial1"/>
    <dgm:cxn modelId="{EFCDEAE7-3827-4CE9-AED4-1155C293CE97}" type="presOf" srcId="{562D3666-9702-49E5-B187-2C3297CCCCF9}" destId="{8C977965-E8DB-495A-A964-06AA1C2E81C8}" srcOrd="1" destOrd="0" presId="urn:microsoft.com/office/officeart/2005/8/layout/radial1"/>
    <dgm:cxn modelId="{18690721-8B0D-4B12-B887-2CB42FBA7703}" srcId="{C344133B-B69A-4B22-AD30-9A50BB0B1032}" destId="{54580574-1583-47A8-8A6C-C36813DB29E4}" srcOrd="0" destOrd="0" parTransId="{14EB131A-253C-4199-9BB7-187FA4DCFDE1}" sibTransId="{301C8C20-B18A-41B6-9F83-4D4606C4D57B}"/>
    <dgm:cxn modelId="{16B7851A-2E86-4A5C-BBA7-D0087FB51F4D}" type="presOf" srcId="{D8B5E756-BCA8-4B22-BFE8-572A2714B4E3}" destId="{23782F68-4EC6-42EA-B04F-71C688C233FF}" srcOrd="0" destOrd="0" presId="urn:microsoft.com/office/officeart/2005/8/layout/radial1"/>
    <dgm:cxn modelId="{5FF954C3-4D2E-4544-AB96-F66F6A9F6698}" type="presOf" srcId="{735E5F21-E645-46C4-9C72-2C8646D52CEC}" destId="{A2D12F4C-7F94-4BE3-A8CC-8BCA33F361F6}" srcOrd="0" destOrd="0" presId="urn:microsoft.com/office/officeart/2005/8/layout/radial1"/>
    <dgm:cxn modelId="{0EA5676F-64D1-47DF-BD53-24ACCD5C90FC}" type="presOf" srcId="{D8B5E756-BCA8-4B22-BFE8-572A2714B4E3}" destId="{D6A483A6-1873-4DE4-9377-CA7710775903}" srcOrd="1" destOrd="0" presId="urn:microsoft.com/office/officeart/2005/8/layout/radial1"/>
    <dgm:cxn modelId="{94EFD52D-A3A7-4D63-A703-5D710F267541}" srcId="{783342CA-C6C3-4EA0-9AAC-06FE1DD5CAD5}" destId="{C344133B-B69A-4B22-AD30-9A50BB0B1032}" srcOrd="1" destOrd="0" parTransId="{8C30237A-06CF-43E3-8600-87C632B07CD0}" sibTransId="{0F35C1B4-E8E4-49DA-AC38-C6F8C7697994}"/>
    <dgm:cxn modelId="{C2FE2703-6219-4D82-88FE-FBB1A798E0B1}" srcId="{445FC760-E338-4938-A09E-390961BB1C84}" destId="{174E93F2-E197-4792-8A13-A50738159B76}" srcOrd="6" destOrd="0" parTransId="{A9BA2F15-C130-4E90-B048-4BAE727E720A}" sibTransId="{ACA105A9-80E2-4B5A-9F8F-97E06B69DCE7}"/>
    <dgm:cxn modelId="{9FBDB049-7D07-49E1-8CFF-41612E428764}" type="presOf" srcId="{A361495C-7FD0-4EBE-9854-FA7E9D69EBD4}" destId="{BE9EAA8C-E986-4C2C-84F2-77805B12E5DF}" srcOrd="0" destOrd="0" presId="urn:microsoft.com/office/officeart/2005/8/layout/radial1"/>
    <dgm:cxn modelId="{150CB8BD-1EF5-4172-8AE9-430DA08E3B67}" srcId="{445FC760-E338-4938-A09E-390961BB1C84}" destId="{61E4B4F4-906C-4BA7-87AD-3D6748190FE5}" srcOrd="5" destOrd="0" parTransId="{562D3666-9702-49E5-B187-2C3297CCCCF9}" sibTransId="{6BFC202E-5190-4E88-85CB-69255A58F9C6}"/>
    <dgm:cxn modelId="{62DDBB17-F0F5-4837-BAD7-BD56202ADCE2}" type="presOf" srcId="{174E93F2-E197-4792-8A13-A50738159B76}" destId="{FA8BB164-CA07-4D09-BEFF-F1DF1B0D34CD}" srcOrd="0" destOrd="0" presId="urn:microsoft.com/office/officeart/2005/8/layout/radial1"/>
    <dgm:cxn modelId="{1676FD81-F34F-4618-B7D6-436329D7767D}" type="presOf" srcId="{A9BA2F15-C130-4E90-B048-4BAE727E720A}" destId="{3E331CDD-8229-487B-8C9B-FE18AFE59E70}" srcOrd="1" destOrd="0" presId="urn:microsoft.com/office/officeart/2005/8/layout/radial1"/>
    <dgm:cxn modelId="{2C32B531-7B7F-42A9-B923-899FB81085D6}" type="presOf" srcId="{89C82BCC-F401-4C50-AC77-5A9F196CB5F3}" destId="{802DE537-D214-4E9A-B7FB-0D715ECB1623}" srcOrd="0" destOrd="0" presId="urn:microsoft.com/office/officeart/2005/8/layout/radial1"/>
    <dgm:cxn modelId="{7D87ECBA-C01F-4365-B780-0726471C680B}" type="presOf" srcId="{A9BA2F15-C130-4E90-B048-4BAE727E720A}" destId="{34349760-A839-49FB-96C5-6B385C5A867E}" srcOrd="0" destOrd="0" presId="urn:microsoft.com/office/officeart/2005/8/layout/radial1"/>
    <dgm:cxn modelId="{C197A6B1-5BC5-4ED4-95EC-4814DB38E865}" type="presOf" srcId="{EC3C13F3-FCF7-4198-9AE8-65774F5D4FF0}" destId="{69D8FA68-84EA-4CA6-9632-C56B6C80C0CD}" srcOrd="1" destOrd="0" presId="urn:microsoft.com/office/officeart/2005/8/layout/radial1"/>
    <dgm:cxn modelId="{20A7330F-2CF2-4B6F-B708-527A9A917D41}" type="presParOf" srcId="{595C69B9-B63B-4976-840D-9EA3FAAD43F9}" destId="{B4FF0606-2773-492B-8A2C-6D1DBFAA3BC2}" srcOrd="0" destOrd="0" presId="urn:microsoft.com/office/officeart/2005/8/layout/radial1"/>
    <dgm:cxn modelId="{09247DFC-28E4-427E-883E-74C9A1EC3A93}" type="presParOf" srcId="{595C69B9-B63B-4976-840D-9EA3FAAD43F9}" destId="{23782F68-4EC6-42EA-B04F-71C688C233FF}" srcOrd="1" destOrd="0" presId="urn:microsoft.com/office/officeart/2005/8/layout/radial1"/>
    <dgm:cxn modelId="{F16969BB-0C03-4166-9BB0-BDE397AB8F00}" type="presParOf" srcId="{23782F68-4EC6-42EA-B04F-71C688C233FF}" destId="{D6A483A6-1873-4DE4-9377-CA7710775903}" srcOrd="0" destOrd="0" presId="urn:microsoft.com/office/officeart/2005/8/layout/radial1"/>
    <dgm:cxn modelId="{4328FBA4-AFFD-492F-A979-7813DED805ED}" type="presParOf" srcId="{595C69B9-B63B-4976-840D-9EA3FAAD43F9}" destId="{D6D9E4BF-3017-4F74-8394-DFB8353540E8}" srcOrd="2" destOrd="0" presId="urn:microsoft.com/office/officeart/2005/8/layout/radial1"/>
    <dgm:cxn modelId="{E7D61853-6818-4FE8-B899-D493772BA9AB}" type="presParOf" srcId="{595C69B9-B63B-4976-840D-9EA3FAAD43F9}" destId="{8F98528B-3FE9-48C3-B244-93715318569F}" srcOrd="3" destOrd="0" presId="urn:microsoft.com/office/officeart/2005/8/layout/radial1"/>
    <dgm:cxn modelId="{DD818249-8600-4022-9A88-0E477564C98D}" type="presParOf" srcId="{8F98528B-3FE9-48C3-B244-93715318569F}" destId="{C12E2B7D-DCE3-403D-A91C-C8AF547ADA01}" srcOrd="0" destOrd="0" presId="urn:microsoft.com/office/officeart/2005/8/layout/radial1"/>
    <dgm:cxn modelId="{2151C539-B23D-42BA-B2A6-45647CBAFBB0}" type="presParOf" srcId="{595C69B9-B63B-4976-840D-9EA3FAAD43F9}" destId="{D2623835-62B5-4F56-9B8C-9D2EA6A68CE1}" srcOrd="4" destOrd="0" presId="urn:microsoft.com/office/officeart/2005/8/layout/radial1"/>
    <dgm:cxn modelId="{29D65346-92D5-4A1F-953F-2E7DC6150A4C}" type="presParOf" srcId="{595C69B9-B63B-4976-840D-9EA3FAAD43F9}" destId="{BE9EAA8C-E986-4C2C-84F2-77805B12E5DF}" srcOrd="5" destOrd="0" presId="urn:microsoft.com/office/officeart/2005/8/layout/radial1"/>
    <dgm:cxn modelId="{3B7699B4-4D5E-470C-8A6E-19FFC59A2786}" type="presParOf" srcId="{BE9EAA8C-E986-4C2C-84F2-77805B12E5DF}" destId="{075A8412-BD28-45F7-AF8B-606BED392F32}" srcOrd="0" destOrd="0" presId="urn:microsoft.com/office/officeart/2005/8/layout/radial1"/>
    <dgm:cxn modelId="{BBEB3314-9A61-4373-99FA-ECB09F59FBCF}" type="presParOf" srcId="{595C69B9-B63B-4976-840D-9EA3FAAD43F9}" destId="{2CDEC9D8-F39F-47E0-8E9E-5D024742913C}" srcOrd="6" destOrd="0" presId="urn:microsoft.com/office/officeart/2005/8/layout/radial1"/>
    <dgm:cxn modelId="{49206917-56E8-4C3F-9B31-3987A2024DD0}" type="presParOf" srcId="{595C69B9-B63B-4976-840D-9EA3FAAD43F9}" destId="{4702AD61-3125-41CB-A509-394E5BC51109}" srcOrd="7" destOrd="0" presId="urn:microsoft.com/office/officeart/2005/8/layout/radial1"/>
    <dgm:cxn modelId="{4F2C4DE6-8D0C-453D-9252-43DBBC0150C8}" type="presParOf" srcId="{4702AD61-3125-41CB-A509-394E5BC51109}" destId="{69D8FA68-84EA-4CA6-9632-C56B6C80C0CD}" srcOrd="0" destOrd="0" presId="urn:microsoft.com/office/officeart/2005/8/layout/radial1"/>
    <dgm:cxn modelId="{05CE86C0-7A64-48B1-9906-7BDF98467B72}" type="presParOf" srcId="{595C69B9-B63B-4976-840D-9EA3FAAD43F9}" destId="{802DE537-D214-4E9A-B7FB-0D715ECB1623}" srcOrd="8" destOrd="0" presId="urn:microsoft.com/office/officeart/2005/8/layout/radial1"/>
    <dgm:cxn modelId="{86484262-E61D-45EC-A493-1CF85376DCDD}" type="presParOf" srcId="{595C69B9-B63B-4976-840D-9EA3FAAD43F9}" destId="{22C41DB6-6B35-4940-A0FC-681329DCC6F5}" srcOrd="9" destOrd="0" presId="urn:microsoft.com/office/officeart/2005/8/layout/radial1"/>
    <dgm:cxn modelId="{96CD59BB-A174-4D10-9E83-4FF5406720A1}" type="presParOf" srcId="{22C41DB6-6B35-4940-A0FC-681329DCC6F5}" destId="{EC2C7B6A-B4AF-4741-93A5-3CEDA2C6D6C3}" srcOrd="0" destOrd="0" presId="urn:microsoft.com/office/officeart/2005/8/layout/radial1"/>
    <dgm:cxn modelId="{9288CE24-777E-4EE4-BBD0-45D83DF46D5B}" type="presParOf" srcId="{595C69B9-B63B-4976-840D-9EA3FAAD43F9}" destId="{A2D12F4C-7F94-4BE3-A8CC-8BCA33F361F6}" srcOrd="10" destOrd="0" presId="urn:microsoft.com/office/officeart/2005/8/layout/radial1"/>
    <dgm:cxn modelId="{B076F90E-B42D-4927-8F51-3C6DC79CD98C}" type="presParOf" srcId="{595C69B9-B63B-4976-840D-9EA3FAAD43F9}" destId="{D6AD6FEF-3826-4848-A22B-98DD22EBE01B}" srcOrd="11" destOrd="0" presId="urn:microsoft.com/office/officeart/2005/8/layout/radial1"/>
    <dgm:cxn modelId="{A8DA72FB-7828-430B-8531-22E609A72BBF}" type="presParOf" srcId="{D6AD6FEF-3826-4848-A22B-98DD22EBE01B}" destId="{8C977965-E8DB-495A-A964-06AA1C2E81C8}" srcOrd="0" destOrd="0" presId="urn:microsoft.com/office/officeart/2005/8/layout/radial1"/>
    <dgm:cxn modelId="{113DF2E0-FEE9-4390-A5EC-09C7E2015E3E}" type="presParOf" srcId="{595C69B9-B63B-4976-840D-9EA3FAAD43F9}" destId="{20D42A9F-D058-417B-A7BE-D1A75832F33F}" srcOrd="12" destOrd="0" presId="urn:microsoft.com/office/officeart/2005/8/layout/radial1"/>
    <dgm:cxn modelId="{9A178E04-4E98-40FF-A1EF-CD8F9A066AA7}" type="presParOf" srcId="{595C69B9-B63B-4976-840D-9EA3FAAD43F9}" destId="{34349760-A839-49FB-96C5-6B385C5A867E}" srcOrd="13" destOrd="0" presId="urn:microsoft.com/office/officeart/2005/8/layout/radial1"/>
    <dgm:cxn modelId="{D80CCFF7-728A-470C-8F6F-43DE68CBFB93}" type="presParOf" srcId="{34349760-A839-49FB-96C5-6B385C5A867E}" destId="{3E331CDD-8229-487B-8C9B-FE18AFE59E70}" srcOrd="0" destOrd="0" presId="urn:microsoft.com/office/officeart/2005/8/layout/radial1"/>
    <dgm:cxn modelId="{B1244C7A-79C2-4B87-A9C5-9EE26E03C231}" type="presParOf" srcId="{595C69B9-B63B-4976-840D-9EA3FAAD43F9}" destId="{FA8BB164-CA07-4D09-BEFF-F1DF1B0D34C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B48CB-D81D-4E09-A7CF-6E5C67200F51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96B710-FB46-433D-B089-4867B9B6A94F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Хүнс худалдаа үйлчилгээ</a:t>
          </a:r>
          <a:endParaRPr lang="en-US" dirty="0">
            <a:solidFill>
              <a:schemeClr val="tx1"/>
            </a:solidFill>
          </a:endParaRPr>
        </a:p>
      </dgm:t>
    </dgm:pt>
    <dgm:pt modelId="{006E7567-7DF7-4CA2-844D-B2DE75A19201}" type="parTrans" cxnId="{50062673-AC1F-43C3-B68F-56EAD45700FF}">
      <dgm:prSet/>
      <dgm:spPr/>
      <dgm:t>
        <a:bodyPr/>
        <a:lstStyle/>
        <a:p>
          <a:endParaRPr lang="en-US"/>
        </a:p>
      </dgm:t>
    </dgm:pt>
    <dgm:pt modelId="{91A3E61C-C1F2-4E94-BEE1-AB3D9146D412}" type="sibTrans" cxnId="{50062673-AC1F-43C3-B68F-56EAD45700FF}">
      <dgm:prSet/>
      <dgm:spPr/>
      <dgm:t>
        <a:bodyPr/>
        <a:lstStyle/>
        <a:p>
          <a:endParaRPr lang="en-US"/>
        </a:p>
      </dgm:t>
    </dgm:pt>
    <dgm:pt modelId="{EE61E9A1-ED24-4F6D-A969-5AF6EA80A0D1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10</a:t>
          </a:r>
          <a:endParaRPr lang="en-US" dirty="0">
            <a:solidFill>
              <a:schemeClr val="tx1"/>
            </a:solidFill>
          </a:endParaRPr>
        </a:p>
      </dgm:t>
    </dgm:pt>
    <dgm:pt modelId="{34B3154D-BB67-4C80-85D7-A76D3B3760F5}" type="parTrans" cxnId="{1257246F-819F-4AB2-95DB-9EDC656B51F6}">
      <dgm:prSet/>
      <dgm:spPr/>
      <dgm:t>
        <a:bodyPr/>
        <a:lstStyle/>
        <a:p>
          <a:endParaRPr lang="en-US"/>
        </a:p>
      </dgm:t>
    </dgm:pt>
    <dgm:pt modelId="{7A9BCFC1-6900-4848-8ED0-44E2A77C6438}" type="sibTrans" cxnId="{1257246F-819F-4AB2-95DB-9EDC656B51F6}">
      <dgm:prSet/>
      <dgm:spPr/>
      <dgm:t>
        <a:bodyPr/>
        <a:lstStyle/>
        <a:p>
          <a:endParaRPr lang="en-US"/>
        </a:p>
      </dgm:t>
    </dgm:pt>
    <dgm:pt modelId="{6928E0CA-13AA-4338-ACEE-266A8F91D0F9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74</a:t>
          </a:r>
          <a:r>
            <a:rPr lang="en-US" dirty="0" smtClean="0">
              <a:solidFill>
                <a:schemeClr val="tx1"/>
              </a:solidFill>
            </a:rPr>
            <a:t>%</a:t>
          </a:r>
          <a:endParaRPr lang="en-US" dirty="0">
            <a:solidFill>
              <a:schemeClr val="tx1"/>
            </a:solidFill>
          </a:endParaRPr>
        </a:p>
      </dgm:t>
    </dgm:pt>
    <dgm:pt modelId="{FD20C689-CA46-45AD-B7D5-5E8784B1E476}" type="parTrans" cxnId="{76FB6BE3-F895-44D4-9DFE-A634EB9C3D5D}">
      <dgm:prSet/>
      <dgm:spPr/>
      <dgm:t>
        <a:bodyPr/>
        <a:lstStyle/>
        <a:p>
          <a:endParaRPr lang="en-US"/>
        </a:p>
      </dgm:t>
    </dgm:pt>
    <dgm:pt modelId="{00A9DE1A-FD3D-4804-98B8-F77F9F9D575F}" type="sibTrans" cxnId="{76FB6BE3-F895-44D4-9DFE-A634EB9C3D5D}">
      <dgm:prSet/>
      <dgm:spPr/>
      <dgm:t>
        <a:bodyPr/>
        <a:lstStyle/>
        <a:p>
          <a:endParaRPr lang="en-US"/>
        </a:p>
      </dgm:t>
    </dgm:pt>
    <dgm:pt modelId="{73172C05-EBE9-4758-8C9D-D3F74158E827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Тохижилт, ногоон байгууламж</a:t>
          </a:r>
          <a:endParaRPr lang="en-US" dirty="0">
            <a:solidFill>
              <a:schemeClr val="tx1"/>
            </a:solidFill>
          </a:endParaRPr>
        </a:p>
      </dgm:t>
    </dgm:pt>
    <dgm:pt modelId="{E3BBF287-39BA-4A2D-812D-FDDB2FCBF263}" type="parTrans" cxnId="{48851FA0-2F15-4174-9618-C1B881CBC9AA}">
      <dgm:prSet/>
      <dgm:spPr/>
      <dgm:t>
        <a:bodyPr/>
        <a:lstStyle/>
        <a:p>
          <a:endParaRPr lang="en-US"/>
        </a:p>
      </dgm:t>
    </dgm:pt>
    <dgm:pt modelId="{AC504D73-3E57-46C3-856F-1FBF0B1060DF}" type="sibTrans" cxnId="{48851FA0-2F15-4174-9618-C1B881CBC9AA}">
      <dgm:prSet/>
      <dgm:spPr/>
      <dgm:t>
        <a:bodyPr/>
        <a:lstStyle/>
        <a:p>
          <a:endParaRPr lang="en-US"/>
        </a:p>
      </dgm:t>
    </dgm:pt>
    <dgm:pt modelId="{7849B753-CCF0-4259-B16F-C2D520D29418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14</a:t>
          </a:r>
          <a:endParaRPr lang="en-US" dirty="0">
            <a:solidFill>
              <a:schemeClr val="tx1"/>
            </a:solidFill>
          </a:endParaRPr>
        </a:p>
      </dgm:t>
    </dgm:pt>
    <dgm:pt modelId="{BEDBBB4B-4BA0-437C-B850-F905A3E4BD8E}" type="parTrans" cxnId="{1B1BB321-5C39-4542-B88E-247354D876BD}">
      <dgm:prSet/>
      <dgm:spPr/>
      <dgm:t>
        <a:bodyPr/>
        <a:lstStyle/>
        <a:p>
          <a:endParaRPr lang="en-US"/>
        </a:p>
      </dgm:t>
    </dgm:pt>
    <dgm:pt modelId="{2CABA6D1-C3DA-4AF2-85C9-20D8388EFDA7}" type="sibTrans" cxnId="{1B1BB321-5C39-4542-B88E-247354D876BD}">
      <dgm:prSet/>
      <dgm:spPr/>
      <dgm:t>
        <a:bodyPr/>
        <a:lstStyle/>
        <a:p>
          <a:endParaRPr lang="en-US"/>
        </a:p>
      </dgm:t>
    </dgm:pt>
    <dgm:pt modelId="{383984E2-D2AF-4596-8248-C7138ACAE89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91%</a:t>
          </a:r>
          <a:endParaRPr lang="en-US" dirty="0">
            <a:solidFill>
              <a:schemeClr val="tx1"/>
            </a:solidFill>
          </a:endParaRPr>
        </a:p>
      </dgm:t>
    </dgm:pt>
    <dgm:pt modelId="{F359AC7E-32C1-43A3-ACD7-0541433E43B7}" type="parTrans" cxnId="{8EF5FBE6-6DEE-46FD-93B3-A2119AB2299C}">
      <dgm:prSet/>
      <dgm:spPr/>
      <dgm:t>
        <a:bodyPr/>
        <a:lstStyle/>
        <a:p>
          <a:endParaRPr lang="en-US"/>
        </a:p>
      </dgm:t>
    </dgm:pt>
    <dgm:pt modelId="{2D1CB77A-F3B5-46E1-91DB-F1368892CEBB}" type="sibTrans" cxnId="{8EF5FBE6-6DEE-46FD-93B3-A2119AB2299C}">
      <dgm:prSet/>
      <dgm:spPr/>
      <dgm:t>
        <a:bodyPr/>
        <a:lstStyle/>
        <a:p>
          <a:endParaRPr lang="en-US"/>
        </a:p>
      </dgm:t>
    </dgm:pt>
    <dgm:pt modelId="{48A72578-F99B-4455-9495-C538BE9B9E42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Хот нийтийн аж ахуй</a:t>
          </a:r>
          <a:endParaRPr lang="en-US" dirty="0">
            <a:solidFill>
              <a:schemeClr val="tx1"/>
            </a:solidFill>
          </a:endParaRPr>
        </a:p>
      </dgm:t>
    </dgm:pt>
    <dgm:pt modelId="{0A0CA541-48A0-4396-B8BB-680B60BB745B}" type="parTrans" cxnId="{23103BD4-9BD1-4644-A762-E38908DCCC3A}">
      <dgm:prSet/>
      <dgm:spPr/>
      <dgm:t>
        <a:bodyPr/>
        <a:lstStyle/>
        <a:p>
          <a:endParaRPr lang="en-US"/>
        </a:p>
      </dgm:t>
    </dgm:pt>
    <dgm:pt modelId="{D00EAC9E-CDF6-436E-ABA4-EC8FE2E853DD}" type="sibTrans" cxnId="{23103BD4-9BD1-4644-A762-E38908DCCC3A}">
      <dgm:prSet/>
      <dgm:spPr/>
      <dgm:t>
        <a:bodyPr/>
        <a:lstStyle/>
        <a:p>
          <a:endParaRPr lang="en-US"/>
        </a:p>
      </dgm:t>
    </dgm:pt>
    <dgm:pt modelId="{69E1CD64-9B51-4EA3-AF03-B4E7C4B113FA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14</a:t>
          </a:r>
          <a:endParaRPr lang="en-US" dirty="0">
            <a:solidFill>
              <a:schemeClr val="tx1"/>
            </a:solidFill>
          </a:endParaRPr>
        </a:p>
      </dgm:t>
    </dgm:pt>
    <dgm:pt modelId="{4437DCF3-112F-475C-8B4D-1CB66777F6CB}" type="parTrans" cxnId="{72E2815D-09CF-4BFB-9711-65B6EFF62D5D}">
      <dgm:prSet/>
      <dgm:spPr/>
      <dgm:t>
        <a:bodyPr/>
        <a:lstStyle/>
        <a:p>
          <a:endParaRPr lang="en-US"/>
        </a:p>
      </dgm:t>
    </dgm:pt>
    <dgm:pt modelId="{69A4F611-0A6E-47C9-B6FE-3231E113F809}" type="sibTrans" cxnId="{72E2815D-09CF-4BFB-9711-65B6EFF62D5D}">
      <dgm:prSet/>
      <dgm:spPr/>
      <dgm:t>
        <a:bodyPr/>
        <a:lstStyle/>
        <a:p>
          <a:endParaRPr lang="en-US"/>
        </a:p>
      </dgm:t>
    </dgm:pt>
    <dgm:pt modelId="{DB34BDD6-D986-438F-A710-637D2FF61E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94%</a:t>
          </a:r>
          <a:endParaRPr lang="en-US" dirty="0">
            <a:solidFill>
              <a:schemeClr val="tx1"/>
            </a:solidFill>
          </a:endParaRPr>
        </a:p>
      </dgm:t>
    </dgm:pt>
    <dgm:pt modelId="{35335A63-4F8A-47FC-AD47-750E6225F862}" type="parTrans" cxnId="{B83F75DC-2197-4719-B51E-D06CB4D27B07}">
      <dgm:prSet/>
      <dgm:spPr/>
      <dgm:t>
        <a:bodyPr/>
        <a:lstStyle/>
        <a:p>
          <a:endParaRPr lang="en-US"/>
        </a:p>
      </dgm:t>
    </dgm:pt>
    <dgm:pt modelId="{22D7A7BE-7F6F-42C0-BA73-8F56A49B074F}" type="sibTrans" cxnId="{B83F75DC-2197-4719-B51E-D06CB4D27B07}">
      <dgm:prSet/>
      <dgm:spPr/>
      <dgm:t>
        <a:bodyPr/>
        <a:lstStyle/>
        <a:p>
          <a:endParaRPr lang="en-US"/>
        </a:p>
      </dgm:t>
    </dgm:pt>
    <dgm:pt modelId="{9E482E60-6C0B-4A34-BC98-1EF0A78335EF}" type="pres">
      <dgm:prSet presAssocID="{194B48CB-D81D-4E09-A7CF-6E5C67200F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D198E4-3B0D-4744-A675-8A56E9942E3F}" type="pres">
      <dgm:prSet presAssocID="{ED96B710-FB46-433D-B089-4867B9B6A94F}" presName="horFlow" presStyleCnt="0"/>
      <dgm:spPr/>
    </dgm:pt>
    <dgm:pt modelId="{E228E0A0-C297-464E-8612-F4D6469FB87B}" type="pres">
      <dgm:prSet presAssocID="{ED96B710-FB46-433D-B089-4867B9B6A94F}" presName="bigChev" presStyleLbl="node1" presStyleIdx="0" presStyleCnt="3"/>
      <dgm:spPr/>
      <dgm:t>
        <a:bodyPr/>
        <a:lstStyle/>
        <a:p>
          <a:endParaRPr lang="en-US"/>
        </a:p>
      </dgm:t>
    </dgm:pt>
    <dgm:pt modelId="{F1FF01B7-E8A2-43FC-A002-5727CB29E806}" type="pres">
      <dgm:prSet presAssocID="{34B3154D-BB67-4C80-85D7-A76D3B3760F5}" presName="parTrans" presStyleCnt="0"/>
      <dgm:spPr/>
    </dgm:pt>
    <dgm:pt modelId="{9459E7D9-B8B5-4263-A5BD-2BFB42C62A6B}" type="pres">
      <dgm:prSet presAssocID="{EE61E9A1-ED24-4F6D-A969-5AF6EA80A0D1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4E85-6890-4F4E-97A9-1DC7F4E8FCBC}" type="pres">
      <dgm:prSet presAssocID="{7A9BCFC1-6900-4848-8ED0-44E2A77C6438}" presName="sibTrans" presStyleCnt="0"/>
      <dgm:spPr/>
    </dgm:pt>
    <dgm:pt modelId="{80A78BC3-3CDE-4967-8B8E-F5F535ABF0BA}" type="pres">
      <dgm:prSet presAssocID="{6928E0CA-13AA-4338-ACEE-266A8F91D0F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5D317-345F-4212-B732-3A04EF37F17A}" type="pres">
      <dgm:prSet presAssocID="{ED96B710-FB46-433D-B089-4867B9B6A94F}" presName="vSp" presStyleCnt="0"/>
      <dgm:spPr/>
    </dgm:pt>
    <dgm:pt modelId="{05E23C31-3A6D-4BE7-82B6-5FA5994D3A9A}" type="pres">
      <dgm:prSet presAssocID="{73172C05-EBE9-4758-8C9D-D3F74158E827}" presName="horFlow" presStyleCnt="0"/>
      <dgm:spPr/>
    </dgm:pt>
    <dgm:pt modelId="{1738CFCC-459A-4973-A96E-E75E6BD5FD5C}" type="pres">
      <dgm:prSet presAssocID="{73172C05-EBE9-4758-8C9D-D3F74158E827}" presName="bigChev" presStyleLbl="node1" presStyleIdx="1" presStyleCnt="3"/>
      <dgm:spPr/>
      <dgm:t>
        <a:bodyPr/>
        <a:lstStyle/>
        <a:p>
          <a:endParaRPr lang="en-US"/>
        </a:p>
      </dgm:t>
    </dgm:pt>
    <dgm:pt modelId="{64F6A92E-783E-453A-A6DE-A99152B8379D}" type="pres">
      <dgm:prSet presAssocID="{BEDBBB4B-4BA0-437C-B850-F905A3E4BD8E}" presName="parTrans" presStyleCnt="0"/>
      <dgm:spPr/>
    </dgm:pt>
    <dgm:pt modelId="{18AB9152-4DBA-4946-88A0-1F5210E2DAEB}" type="pres">
      <dgm:prSet presAssocID="{7849B753-CCF0-4259-B16F-C2D520D29418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18A6-BD94-4DC5-A0CD-97D7B51C5F40}" type="pres">
      <dgm:prSet presAssocID="{2CABA6D1-C3DA-4AF2-85C9-20D8388EFDA7}" presName="sibTrans" presStyleCnt="0"/>
      <dgm:spPr/>
    </dgm:pt>
    <dgm:pt modelId="{1091135F-2F34-4100-A853-EB6BF1A48CDE}" type="pres">
      <dgm:prSet presAssocID="{383984E2-D2AF-4596-8248-C7138ACAE89F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F7E7E-04A4-46DD-81F5-73B1F2F2C161}" type="pres">
      <dgm:prSet presAssocID="{73172C05-EBE9-4758-8C9D-D3F74158E827}" presName="vSp" presStyleCnt="0"/>
      <dgm:spPr/>
    </dgm:pt>
    <dgm:pt modelId="{930DC4D2-1F2A-41A9-86F9-9E4F90099A70}" type="pres">
      <dgm:prSet presAssocID="{48A72578-F99B-4455-9495-C538BE9B9E42}" presName="horFlow" presStyleCnt="0"/>
      <dgm:spPr/>
    </dgm:pt>
    <dgm:pt modelId="{DF211D25-EC80-4362-B2BB-3B0F2B0BFD71}" type="pres">
      <dgm:prSet presAssocID="{48A72578-F99B-4455-9495-C538BE9B9E42}" presName="bigChev" presStyleLbl="node1" presStyleIdx="2" presStyleCnt="3"/>
      <dgm:spPr/>
      <dgm:t>
        <a:bodyPr/>
        <a:lstStyle/>
        <a:p>
          <a:endParaRPr lang="en-US"/>
        </a:p>
      </dgm:t>
    </dgm:pt>
    <dgm:pt modelId="{2CA8175E-7E94-4F19-A75F-C56D94F39794}" type="pres">
      <dgm:prSet presAssocID="{4437DCF3-112F-475C-8B4D-1CB66777F6CB}" presName="parTrans" presStyleCnt="0"/>
      <dgm:spPr/>
    </dgm:pt>
    <dgm:pt modelId="{42B6F26A-6210-4AD9-912C-7804E695D814}" type="pres">
      <dgm:prSet presAssocID="{69E1CD64-9B51-4EA3-AF03-B4E7C4B113FA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1E65B-DE78-4B0E-82F3-773FBCD25847}" type="pres">
      <dgm:prSet presAssocID="{69A4F611-0A6E-47C9-B6FE-3231E113F809}" presName="sibTrans" presStyleCnt="0"/>
      <dgm:spPr/>
    </dgm:pt>
    <dgm:pt modelId="{E813D2C7-5720-4304-8460-929F41CC6A64}" type="pres">
      <dgm:prSet presAssocID="{DB34BDD6-D986-438F-A710-637D2FF61E8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B6BE3-F895-44D4-9DFE-A634EB9C3D5D}" srcId="{ED96B710-FB46-433D-B089-4867B9B6A94F}" destId="{6928E0CA-13AA-4338-ACEE-266A8F91D0F9}" srcOrd="1" destOrd="0" parTransId="{FD20C689-CA46-45AD-B7D5-5E8784B1E476}" sibTransId="{00A9DE1A-FD3D-4804-98B8-F77F9F9D575F}"/>
    <dgm:cxn modelId="{1B1BB321-5C39-4542-B88E-247354D876BD}" srcId="{73172C05-EBE9-4758-8C9D-D3F74158E827}" destId="{7849B753-CCF0-4259-B16F-C2D520D29418}" srcOrd="0" destOrd="0" parTransId="{BEDBBB4B-4BA0-437C-B850-F905A3E4BD8E}" sibTransId="{2CABA6D1-C3DA-4AF2-85C9-20D8388EFDA7}"/>
    <dgm:cxn modelId="{72E2815D-09CF-4BFB-9711-65B6EFF62D5D}" srcId="{48A72578-F99B-4455-9495-C538BE9B9E42}" destId="{69E1CD64-9B51-4EA3-AF03-B4E7C4B113FA}" srcOrd="0" destOrd="0" parTransId="{4437DCF3-112F-475C-8B4D-1CB66777F6CB}" sibTransId="{69A4F611-0A6E-47C9-B6FE-3231E113F809}"/>
    <dgm:cxn modelId="{807E5D45-0AEE-4859-AC76-9CFD188B75BE}" type="presOf" srcId="{73172C05-EBE9-4758-8C9D-D3F74158E827}" destId="{1738CFCC-459A-4973-A96E-E75E6BD5FD5C}" srcOrd="0" destOrd="0" presId="urn:microsoft.com/office/officeart/2005/8/layout/lProcess3"/>
    <dgm:cxn modelId="{50062673-AC1F-43C3-B68F-56EAD45700FF}" srcId="{194B48CB-D81D-4E09-A7CF-6E5C67200F51}" destId="{ED96B710-FB46-433D-B089-4867B9B6A94F}" srcOrd="0" destOrd="0" parTransId="{006E7567-7DF7-4CA2-844D-B2DE75A19201}" sibTransId="{91A3E61C-C1F2-4E94-BEE1-AB3D9146D412}"/>
    <dgm:cxn modelId="{9C1A25F0-6357-43B1-8668-098F826EECA1}" type="presOf" srcId="{7849B753-CCF0-4259-B16F-C2D520D29418}" destId="{18AB9152-4DBA-4946-88A0-1F5210E2DAEB}" srcOrd="0" destOrd="0" presId="urn:microsoft.com/office/officeart/2005/8/layout/lProcess3"/>
    <dgm:cxn modelId="{36EA7E4F-2B83-48F1-890C-B6E48EB36064}" type="presOf" srcId="{383984E2-D2AF-4596-8248-C7138ACAE89F}" destId="{1091135F-2F34-4100-A853-EB6BF1A48CDE}" srcOrd="0" destOrd="0" presId="urn:microsoft.com/office/officeart/2005/8/layout/lProcess3"/>
    <dgm:cxn modelId="{48851FA0-2F15-4174-9618-C1B881CBC9AA}" srcId="{194B48CB-D81D-4E09-A7CF-6E5C67200F51}" destId="{73172C05-EBE9-4758-8C9D-D3F74158E827}" srcOrd="1" destOrd="0" parTransId="{E3BBF287-39BA-4A2D-812D-FDDB2FCBF263}" sibTransId="{AC504D73-3E57-46C3-856F-1FBF0B1060DF}"/>
    <dgm:cxn modelId="{C3EE7F55-EED3-4124-A89E-3DC71B05F004}" type="presOf" srcId="{69E1CD64-9B51-4EA3-AF03-B4E7C4B113FA}" destId="{42B6F26A-6210-4AD9-912C-7804E695D814}" srcOrd="0" destOrd="0" presId="urn:microsoft.com/office/officeart/2005/8/layout/lProcess3"/>
    <dgm:cxn modelId="{C1A7ACBE-5609-4795-A141-AD0E99FA7ACD}" type="presOf" srcId="{6928E0CA-13AA-4338-ACEE-266A8F91D0F9}" destId="{80A78BC3-3CDE-4967-8B8E-F5F535ABF0BA}" srcOrd="0" destOrd="0" presId="urn:microsoft.com/office/officeart/2005/8/layout/lProcess3"/>
    <dgm:cxn modelId="{8EF5FBE6-6DEE-46FD-93B3-A2119AB2299C}" srcId="{73172C05-EBE9-4758-8C9D-D3F74158E827}" destId="{383984E2-D2AF-4596-8248-C7138ACAE89F}" srcOrd="1" destOrd="0" parTransId="{F359AC7E-32C1-43A3-ACD7-0541433E43B7}" sibTransId="{2D1CB77A-F3B5-46E1-91DB-F1368892CEBB}"/>
    <dgm:cxn modelId="{DB0D29A7-8DA2-47EA-9405-D4F186446319}" type="presOf" srcId="{48A72578-F99B-4455-9495-C538BE9B9E42}" destId="{DF211D25-EC80-4362-B2BB-3B0F2B0BFD71}" srcOrd="0" destOrd="0" presId="urn:microsoft.com/office/officeart/2005/8/layout/lProcess3"/>
    <dgm:cxn modelId="{6B989A6F-1A18-46FC-96DB-38140AFA63F3}" type="presOf" srcId="{ED96B710-FB46-433D-B089-4867B9B6A94F}" destId="{E228E0A0-C297-464E-8612-F4D6469FB87B}" srcOrd="0" destOrd="0" presId="urn:microsoft.com/office/officeart/2005/8/layout/lProcess3"/>
    <dgm:cxn modelId="{1257246F-819F-4AB2-95DB-9EDC656B51F6}" srcId="{ED96B710-FB46-433D-B089-4867B9B6A94F}" destId="{EE61E9A1-ED24-4F6D-A969-5AF6EA80A0D1}" srcOrd="0" destOrd="0" parTransId="{34B3154D-BB67-4C80-85D7-A76D3B3760F5}" sibTransId="{7A9BCFC1-6900-4848-8ED0-44E2A77C6438}"/>
    <dgm:cxn modelId="{727E992D-D140-4163-89ED-3E0DE9D5552F}" type="presOf" srcId="{194B48CB-D81D-4E09-A7CF-6E5C67200F51}" destId="{9E482E60-6C0B-4A34-BC98-1EF0A78335EF}" srcOrd="0" destOrd="0" presId="urn:microsoft.com/office/officeart/2005/8/layout/lProcess3"/>
    <dgm:cxn modelId="{1FCF9262-8B4D-4D74-9125-F0B4CEDD0125}" type="presOf" srcId="{DB34BDD6-D986-438F-A710-637D2FF61E86}" destId="{E813D2C7-5720-4304-8460-929F41CC6A64}" srcOrd="0" destOrd="0" presId="urn:microsoft.com/office/officeart/2005/8/layout/lProcess3"/>
    <dgm:cxn modelId="{B83F75DC-2197-4719-B51E-D06CB4D27B07}" srcId="{48A72578-F99B-4455-9495-C538BE9B9E42}" destId="{DB34BDD6-D986-438F-A710-637D2FF61E86}" srcOrd="1" destOrd="0" parTransId="{35335A63-4F8A-47FC-AD47-750E6225F862}" sibTransId="{22D7A7BE-7F6F-42C0-BA73-8F56A49B074F}"/>
    <dgm:cxn modelId="{9386ECEB-E7D7-4B1E-B25A-BFFCA5DFFD36}" type="presOf" srcId="{EE61E9A1-ED24-4F6D-A969-5AF6EA80A0D1}" destId="{9459E7D9-B8B5-4263-A5BD-2BFB42C62A6B}" srcOrd="0" destOrd="0" presId="urn:microsoft.com/office/officeart/2005/8/layout/lProcess3"/>
    <dgm:cxn modelId="{23103BD4-9BD1-4644-A762-E38908DCCC3A}" srcId="{194B48CB-D81D-4E09-A7CF-6E5C67200F51}" destId="{48A72578-F99B-4455-9495-C538BE9B9E42}" srcOrd="2" destOrd="0" parTransId="{0A0CA541-48A0-4396-B8BB-680B60BB745B}" sibTransId="{D00EAC9E-CDF6-436E-ABA4-EC8FE2E853DD}"/>
    <dgm:cxn modelId="{4D3017DB-4200-4F0F-BF11-BD5077CF4183}" type="presParOf" srcId="{9E482E60-6C0B-4A34-BC98-1EF0A78335EF}" destId="{17D198E4-3B0D-4744-A675-8A56E9942E3F}" srcOrd="0" destOrd="0" presId="urn:microsoft.com/office/officeart/2005/8/layout/lProcess3"/>
    <dgm:cxn modelId="{43601FAC-7682-4F31-8DCE-8A12DFBD29AB}" type="presParOf" srcId="{17D198E4-3B0D-4744-A675-8A56E9942E3F}" destId="{E228E0A0-C297-464E-8612-F4D6469FB87B}" srcOrd="0" destOrd="0" presId="urn:microsoft.com/office/officeart/2005/8/layout/lProcess3"/>
    <dgm:cxn modelId="{3FEC881D-7160-4524-932C-6AB9DBD06920}" type="presParOf" srcId="{17D198E4-3B0D-4744-A675-8A56E9942E3F}" destId="{F1FF01B7-E8A2-43FC-A002-5727CB29E806}" srcOrd="1" destOrd="0" presId="urn:microsoft.com/office/officeart/2005/8/layout/lProcess3"/>
    <dgm:cxn modelId="{AE22E43D-E95A-4B75-8F03-13881225F4CD}" type="presParOf" srcId="{17D198E4-3B0D-4744-A675-8A56E9942E3F}" destId="{9459E7D9-B8B5-4263-A5BD-2BFB42C62A6B}" srcOrd="2" destOrd="0" presId="urn:microsoft.com/office/officeart/2005/8/layout/lProcess3"/>
    <dgm:cxn modelId="{EF819A7D-5A80-4127-9DE0-A4C70F1000FB}" type="presParOf" srcId="{17D198E4-3B0D-4744-A675-8A56E9942E3F}" destId="{BBE54E85-6890-4F4E-97A9-1DC7F4E8FCBC}" srcOrd="3" destOrd="0" presId="urn:microsoft.com/office/officeart/2005/8/layout/lProcess3"/>
    <dgm:cxn modelId="{7745F426-9083-4037-B34F-0B421534F5CE}" type="presParOf" srcId="{17D198E4-3B0D-4744-A675-8A56E9942E3F}" destId="{80A78BC3-3CDE-4967-8B8E-F5F535ABF0BA}" srcOrd="4" destOrd="0" presId="urn:microsoft.com/office/officeart/2005/8/layout/lProcess3"/>
    <dgm:cxn modelId="{384AC0E7-5D2E-4709-9268-04E2E0F99613}" type="presParOf" srcId="{9E482E60-6C0B-4A34-BC98-1EF0A78335EF}" destId="{5CF5D317-345F-4212-B732-3A04EF37F17A}" srcOrd="1" destOrd="0" presId="urn:microsoft.com/office/officeart/2005/8/layout/lProcess3"/>
    <dgm:cxn modelId="{5DDC8F06-1252-43AC-84FD-56F3D0ADAA81}" type="presParOf" srcId="{9E482E60-6C0B-4A34-BC98-1EF0A78335EF}" destId="{05E23C31-3A6D-4BE7-82B6-5FA5994D3A9A}" srcOrd="2" destOrd="0" presId="urn:microsoft.com/office/officeart/2005/8/layout/lProcess3"/>
    <dgm:cxn modelId="{0F838F2F-496C-4E40-9C9C-E000F2B595C2}" type="presParOf" srcId="{05E23C31-3A6D-4BE7-82B6-5FA5994D3A9A}" destId="{1738CFCC-459A-4973-A96E-E75E6BD5FD5C}" srcOrd="0" destOrd="0" presId="urn:microsoft.com/office/officeart/2005/8/layout/lProcess3"/>
    <dgm:cxn modelId="{8F38D3AF-C944-4E5F-9F2C-FF36E6555155}" type="presParOf" srcId="{05E23C31-3A6D-4BE7-82B6-5FA5994D3A9A}" destId="{64F6A92E-783E-453A-A6DE-A99152B8379D}" srcOrd="1" destOrd="0" presId="urn:microsoft.com/office/officeart/2005/8/layout/lProcess3"/>
    <dgm:cxn modelId="{38F72054-E92E-406B-BC14-6BCE0B26F1BF}" type="presParOf" srcId="{05E23C31-3A6D-4BE7-82B6-5FA5994D3A9A}" destId="{18AB9152-4DBA-4946-88A0-1F5210E2DAEB}" srcOrd="2" destOrd="0" presId="urn:microsoft.com/office/officeart/2005/8/layout/lProcess3"/>
    <dgm:cxn modelId="{1C6B9E9C-FB6D-4D8F-BB74-F94340ECFF09}" type="presParOf" srcId="{05E23C31-3A6D-4BE7-82B6-5FA5994D3A9A}" destId="{B1EF18A6-BD94-4DC5-A0CD-97D7B51C5F40}" srcOrd="3" destOrd="0" presId="urn:microsoft.com/office/officeart/2005/8/layout/lProcess3"/>
    <dgm:cxn modelId="{0FFF7981-59F9-4E59-8EBB-382B0E0AB2BC}" type="presParOf" srcId="{05E23C31-3A6D-4BE7-82B6-5FA5994D3A9A}" destId="{1091135F-2F34-4100-A853-EB6BF1A48CDE}" srcOrd="4" destOrd="0" presId="urn:microsoft.com/office/officeart/2005/8/layout/lProcess3"/>
    <dgm:cxn modelId="{C14331F8-2CCE-4C37-881B-3E877E211648}" type="presParOf" srcId="{9E482E60-6C0B-4A34-BC98-1EF0A78335EF}" destId="{04EF7E7E-04A4-46DD-81F5-73B1F2F2C161}" srcOrd="3" destOrd="0" presId="urn:microsoft.com/office/officeart/2005/8/layout/lProcess3"/>
    <dgm:cxn modelId="{4EC5549F-141F-4CFE-9770-2EC933DFD1A3}" type="presParOf" srcId="{9E482E60-6C0B-4A34-BC98-1EF0A78335EF}" destId="{930DC4D2-1F2A-41A9-86F9-9E4F90099A70}" srcOrd="4" destOrd="0" presId="urn:microsoft.com/office/officeart/2005/8/layout/lProcess3"/>
    <dgm:cxn modelId="{A1A0E967-DEE7-479A-AA83-6B6C66965850}" type="presParOf" srcId="{930DC4D2-1F2A-41A9-86F9-9E4F90099A70}" destId="{DF211D25-EC80-4362-B2BB-3B0F2B0BFD71}" srcOrd="0" destOrd="0" presId="urn:microsoft.com/office/officeart/2005/8/layout/lProcess3"/>
    <dgm:cxn modelId="{D411C379-D153-4A1E-A096-B3F2A1EF8578}" type="presParOf" srcId="{930DC4D2-1F2A-41A9-86F9-9E4F90099A70}" destId="{2CA8175E-7E94-4F19-A75F-C56D94F39794}" srcOrd="1" destOrd="0" presId="urn:microsoft.com/office/officeart/2005/8/layout/lProcess3"/>
    <dgm:cxn modelId="{C9B343C1-23C9-4FF5-ABC9-780D0150AABB}" type="presParOf" srcId="{930DC4D2-1F2A-41A9-86F9-9E4F90099A70}" destId="{42B6F26A-6210-4AD9-912C-7804E695D814}" srcOrd="2" destOrd="0" presId="urn:microsoft.com/office/officeart/2005/8/layout/lProcess3"/>
    <dgm:cxn modelId="{5E19ADEB-85B0-4BD8-B779-19FD0173652E}" type="presParOf" srcId="{930DC4D2-1F2A-41A9-86F9-9E4F90099A70}" destId="{0DE1E65B-DE78-4B0E-82F3-773FBCD25847}" srcOrd="3" destOrd="0" presId="urn:microsoft.com/office/officeart/2005/8/layout/lProcess3"/>
    <dgm:cxn modelId="{DE9DFC1C-8B4E-402C-9437-C463EFC0EA45}" type="presParOf" srcId="{930DC4D2-1F2A-41A9-86F9-9E4F90099A70}" destId="{E813D2C7-5720-4304-8460-929F41CC6A6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7C4BB-5018-4645-8C56-D204F854B663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FCA980-AC13-4823-BE50-6AF4981B0482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Инжинерийн хангамж</a:t>
          </a:r>
          <a:endParaRPr lang="en-US" dirty="0">
            <a:solidFill>
              <a:schemeClr val="tx1"/>
            </a:solidFill>
          </a:endParaRPr>
        </a:p>
      </dgm:t>
    </dgm:pt>
    <dgm:pt modelId="{76CA27D8-DB51-468A-9AC0-F90E564C858C}" type="parTrans" cxnId="{FD0F6CB6-C005-4DE4-9BA2-EB0C55A326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863CFD-3928-455C-9D91-33FC1D5A94C1}" type="sibTrans" cxnId="{FD0F6CB6-C005-4DE4-9BA2-EB0C55A326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041462-C6F9-47FD-A9E4-8E70822923A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80%</a:t>
          </a:r>
          <a:endParaRPr lang="en-US" dirty="0">
            <a:solidFill>
              <a:schemeClr val="tx1"/>
            </a:solidFill>
          </a:endParaRPr>
        </a:p>
      </dgm:t>
    </dgm:pt>
    <dgm:pt modelId="{62366D53-0C0B-4DD7-9C48-9924E9E1E27B}" type="parTrans" cxnId="{773DD17A-5F2E-4424-AED6-52E0CE73AC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6D2771-08C2-40A4-9E79-51F87CCA892F}" type="sibTrans" cxnId="{773DD17A-5F2E-4424-AED6-52E0CE73AC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C5741F-2F8B-416B-87E2-0520412FCAA8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19</a:t>
          </a:r>
          <a:endParaRPr lang="en-US" dirty="0">
            <a:solidFill>
              <a:schemeClr val="tx1"/>
            </a:solidFill>
          </a:endParaRPr>
        </a:p>
      </dgm:t>
    </dgm:pt>
    <dgm:pt modelId="{927A55FD-AE51-450E-AD5F-98F796538C9C}" type="parTrans" cxnId="{93B7B7BF-9243-41DD-832F-29F99711FB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40D9D9-1BDE-4DFC-B684-17DB96966103}" type="sibTrans" cxnId="{93B7B7BF-9243-41DD-832F-29F99711FB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11F265-9C2A-4C3F-A2F6-6F06741897E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89%</a:t>
          </a:r>
          <a:endParaRPr lang="en-US" dirty="0">
            <a:solidFill>
              <a:schemeClr val="tx1"/>
            </a:solidFill>
          </a:endParaRPr>
        </a:p>
      </dgm:t>
    </dgm:pt>
    <dgm:pt modelId="{64E25A05-0ED6-492A-89EC-6129A7D5028C}" type="parTrans" cxnId="{C2A6BBF5-8B4A-4399-8830-8D6DB9278A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5405AF-CD70-4090-BC4C-33CFE1F0E171}" type="sibTrans" cxnId="{C2A6BBF5-8B4A-4399-8830-8D6DB9278A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3CB2B3-AAFA-4E72-A448-CC5DF1DD31BB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Харьяа байгууллага</a:t>
          </a:r>
          <a:endParaRPr lang="en-US" dirty="0">
            <a:solidFill>
              <a:schemeClr val="tx1"/>
            </a:solidFill>
          </a:endParaRPr>
        </a:p>
      </dgm:t>
    </dgm:pt>
    <dgm:pt modelId="{8FC8FA9D-603F-4BA6-BFD3-D4BB2B888E5A}" type="parTrans" cxnId="{A5F8F79C-B043-40B1-9BB3-106C240E8D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510A0A-A32B-424D-B339-8907884E5EDD}" type="sibTrans" cxnId="{A5F8F79C-B043-40B1-9BB3-106C240E8D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01FBD-BEB5-4B9B-B121-4D980F8CA861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12</a:t>
          </a:r>
          <a:endParaRPr lang="en-US" dirty="0">
            <a:solidFill>
              <a:schemeClr val="tx1"/>
            </a:solidFill>
          </a:endParaRPr>
        </a:p>
      </dgm:t>
    </dgm:pt>
    <dgm:pt modelId="{B27EBE31-0A3D-44C3-929B-E2D32835153C}" type="parTrans" cxnId="{1F7BB9C1-0C68-4BBB-8231-BED45FCFCF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DC71EE-840D-487C-8A9E-85FB9B5D47FE}" type="sibTrans" cxnId="{1F7BB9C1-0C68-4BBB-8231-BED45FCFCF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0D8589-F32D-4A26-856D-62606DFA35E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92%</a:t>
          </a:r>
          <a:endParaRPr lang="en-US" dirty="0">
            <a:solidFill>
              <a:schemeClr val="tx1"/>
            </a:solidFill>
          </a:endParaRPr>
        </a:p>
      </dgm:t>
    </dgm:pt>
    <dgm:pt modelId="{BE5BDD8F-0CBD-4E19-B003-8B8FC720EE0A}" type="parTrans" cxnId="{DF4188F2-6CA9-41F9-9C8F-5ADD3438D9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5E823F-128F-42C9-AF4B-7260C7244A02}" type="sibTrans" cxnId="{DF4188F2-6CA9-41F9-9C8F-5ADD3438D9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58A420-8437-46BB-BA26-C6EB43270D9D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Зам тээвэр </a:t>
          </a:r>
          <a:endParaRPr lang="en-US" dirty="0">
            <a:solidFill>
              <a:schemeClr val="tx1"/>
            </a:solidFill>
          </a:endParaRPr>
        </a:p>
      </dgm:t>
    </dgm:pt>
    <dgm:pt modelId="{B7954653-BBFF-4E9E-8470-F560DDABC380}" type="parTrans" cxnId="{71527DEF-CA7B-42A8-9B86-3FB38D7B5F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3A896A-40E8-45B5-A620-CD65113C3545}" type="sibTrans" cxnId="{71527DEF-CA7B-42A8-9B86-3FB38D7B5F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D3B29-BE42-4E59-82AF-DC0A9BCA5B2E}">
      <dgm:prSet phldrT="[Text]"/>
      <dgm:spPr/>
      <dgm:t>
        <a:bodyPr/>
        <a:lstStyle/>
        <a:p>
          <a:r>
            <a:rPr lang="mn-MN" dirty="0" smtClean="0">
              <a:solidFill>
                <a:schemeClr val="tx1"/>
              </a:solidFill>
            </a:rPr>
            <a:t>13</a:t>
          </a:r>
          <a:endParaRPr lang="en-US" dirty="0">
            <a:solidFill>
              <a:schemeClr val="tx1"/>
            </a:solidFill>
          </a:endParaRPr>
        </a:p>
      </dgm:t>
    </dgm:pt>
    <dgm:pt modelId="{9D0F1A7A-F09C-42F2-B33E-870DAA9BD696}" type="parTrans" cxnId="{3359C9D4-128F-4D22-A4FD-3C9D54376B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42637F-5DD3-490B-A46F-E829117712B5}" type="sibTrans" cxnId="{3359C9D4-128F-4D22-A4FD-3C9D54376B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865373-0B2D-4C6E-B967-D22574B46844}" type="pres">
      <dgm:prSet presAssocID="{34C7C4BB-5018-4645-8C56-D204F854B66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004F1C-5E19-47EF-9D49-FE3AC054FDC8}" type="pres">
      <dgm:prSet presAssocID="{68FCA980-AC13-4823-BE50-6AF4981B0482}" presName="horFlow" presStyleCnt="0"/>
      <dgm:spPr/>
    </dgm:pt>
    <dgm:pt modelId="{3F59042C-1E1E-4FEA-8EFF-9E2DF3E166A3}" type="pres">
      <dgm:prSet presAssocID="{68FCA980-AC13-4823-BE50-6AF4981B0482}" presName="bigChev" presStyleLbl="node1" presStyleIdx="0" presStyleCnt="3"/>
      <dgm:spPr/>
      <dgm:t>
        <a:bodyPr/>
        <a:lstStyle/>
        <a:p>
          <a:endParaRPr lang="en-US"/>
        </a:p>
      </dgm:t>
    </dgm:pt>
    <dgm:pt modelId="{2C6CF2E5-6B52-48D8-B974-87DBEC018FEE}" type="pres">
      <dgm:prSet presAssocID="{927A55FD-AE51-450E-AD5F-98F796538C9C}" presName="parTrans" presStyleCnt="0"/>
      <dgm:spPr/>
    </dgm:pt>
    <dgm:pt modelId="{80238976-96D0-427F-97E5-05CDDCB5385E}" type="pres">
      <dgm:prSet presAssocID="{AFC5741F-2F8B-416B-87E2-0520412FCAA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4E17C-B8FE-4B33-BF5C-FC30826A4EC6}" type="pres">
      <dgm:prSet presAssocID="{F140D9D9-1BDE-4DFC-B684-17DB96966103}" presName="sibTrans" presStyleCnt="0"/>
      <dgm:spPr/>
    </dgm:pt>
    <dgm:pt modelId="{10C75C65-383D-4396-A17D-B405E267FC2D}" type="pres">
      <dgm:prSet presAssocID="{FE11F265-9C2A-4C3F-A2F6-6F06741897E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912C0-B680-4983-8BD1-DFD4DC59BA95}" type="pres">
      <dgm:prSet presAssocID="{68FCA980-AC13-4823-BE50-6AF4981B0482}" presName="vSp" presStyleCnt="0"/>
      <dgm:spPr/>
    </dgm:pt>
    <dgm:pt modelId="{9A6EDB09-3753-4046-BF7C-48CA5E7718B3}" type="pres">
      <dgm:prSet presAssocID="{F23CB2B3-AAFA-4E72-A448-CC5DF1DD31BB}" presName="horFlow" presStyleCnt="0"/>
      <dgm:spPr/>
    </dgm:pt>
    <dgm:pt modelId="{86F7576C-3C25-4F3D-B253-5349A24F1BB1}" type="pres">
      <dgm:prSet presAssocID="{F23CB2B3-AAFA-4E72-A448-CC5DF1DD31BB}" presName="bigChev" presStyleLbl="node1" presStyleIdx="1" presStyleCnt="3"/>
      <dgm:spPr/>
      <dgm:t>
        <a:bodyPr/>
        <a:lstStyle/>
        <a:p>
          <a:endParaRPr lang="en-US"/>
        </a:p>
      </dgm:t>
    </dgm:pt>
    <dgm:pt modelId="{A4F4C5BA-CE89-451E-9392-C83DA315FC36}" type="pres">
      <dgm:prSet presAssocID="{B27EBE31-0A3D-44C3-929B-E2D32835153C}" presName="parTrans" presStyleCnt="0"/>
      <dgm:spPr/>
    </dgm:pt>
    <dgm:pt modelId="{5CB4C8C4-A3C2-464F-B4E2-38EEAC9D379E}" type="pres">
      <dgm:prSet presAssocID="{7FF01FBD-BEB5-4B9B-B121-4D980F8CA861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0B52-5A3A-4F8B-B302-EE2B0DCF5E02}" type="pres">
      <dgm:prSet presAssocID="{D6DC71EE-840D-487C-8A9E-85FB9B5D47FE}" presName="sibTrans" presStyleCnt="0"/>
      <dgm:spPr/>
    </dgm:pt>
    <dgm:pt modelId="{451A9909-A054-4846-B954-A4CCE384AB3D}" type="pres">
      <dgm:prSet presAssocID="{100D8589-F32D-4A26-856D-62606DFA35E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256EA-FB71-4A1C-BBC3-FAB5B9A920B4}" type="pres">
      <dgm:prSet presAssocID="{F23CB2B3-AAFA-4E72-A448-CC5DF1DD31BB}" presName="vSp" presStyleCnt="0"/>
      <dgm:spPr/>
    </dgm:pt>
    <dgm:pt modelId="{26DA40F6-DB9F-474E-9F91-3305FCD0E6A7}" type="pres">
      <dgm:prSet presAssocID="{4E58A420-8437-46BB-BA26-C6EB43270D9D}" presName="horFlow" presStyleCnt="0"/>
      <dgm:spPr/>
    </dgm:pt>
    <dgm:pt modelId="{7A17360B-8F06-4900-B36F-00CC39FBF87F}" type="pres">
      <dgm:prSet presAssocID="{4E58A420-8437-46BB-BA26-C6EB43270D9D}" presName="bigChev" presStyleLbl="node1" presStyleIdx="2" presStyleCnt="3"/>
      <dgm:spPr/>
      <dgm:t>
        <a:bodyPr/>
        <a:lstStyle/>
        <a:p>
          <a:endParaRPr lang="en-US"/>
        </a:p>
      </dgm:t>
    </dgm:pt>
    <dgm:pt modelId="{114DC253-EE9E-4AFC-A70F-1537AE0AE6B8}" type="pres">
      <dgm:prSet presAssocID="{9D0F1A7A-F09C-42F2-B33E-870DAA9BD696}" presName="parTrans" presStyleCnt="0"/>
      <dgm:spPr/>
    </dgm:pt>
    <dgm:pt modelId="{AE881E7C-ED6F-46D3-9522-601456E64939}" type="pres">
      <dgm:prSet presAssocID="{B15D3B29-BE42-4E59-82AF-DC0A9BCA5B2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3A446-C2E7-44AB-AF8F-C332921EEDAB}" type="pres">
      <dgm:prSet presAssocID="{2742637F-5DD3-490B-A46F-E829117712B5}" presName="sibTrans" presStyleCnt="0"/>
      <dgm:spPr/>
    </dgm:pt>
    <dgm:pt modelId="{4D5A9CA8-49BE-4B31-BDB9-66C0C323BF1C}" type="pres">
      <dgm:prSet presAssocID="{13041462-C6F9-47FD-A9E4-8E70822923A8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C9995-278F-4BCE-AF7A-1B6AE357ACA6}" type="presOf" srcId="{100D8589-F32D-4A26-856D-62606DFA35E8}" destId="{451A9909-A054-4846-B954-A4CCE384AB3D}" srcOrd="0" destOrd="0" presId="urn:microsoft.com/office/officeart/2005/8/layout/lProcess3"/>
    <dgm:cxn modelId="{C2A6BBF5-8B4A-4399-8830-8D6DB9278A39}" srcId="{68FCA980-AC13-4823-BE50-6AF4981B0482}" destId="{FE11F265-9C2A-4C3F-A2F6-6F06741897E5}" srcOrd="1" destOrd="0" parTransId="{64E25A05-0ED6-492A-89EC-6129A7D5028C}" sibTransId="{6A5405AF-CD70-4090-BC4C-33CFE1F0E171}"/>
    <dgm:cxn modelId="{71527DEF-CA7B-42A8-9B86-3FB38D7B5F79}" srcId="{34C7C4BB-5018-4645-8C56-D204F854B663}" destId="{4E58A420-8437-46BB-BA26-C6EB43270D9D}" srcOrd="2" destOrd="0" parTransId="{B7954653-BBFF-4E9E-8470-F560DDABC380}" sibTransId="{0A3A896A-40E8-45B5-A620-CD65113C3545}"/>
    <dgm:cxn modelId="{3359C9D4-128F-4D22-A4FD-3C9D54376BDA}" srcId="{4E58A420-8437-46BB-BA26-C6EB43270D9D}" destId="{B15D3B29-BE42-4E59-82AF-DC0A9BCA5B2E}" srcOrd="0" destOrd="0" parTransId="{9D0F1A7A-F09C-42F2-B33E-870DAA9BD696}" sibTransId="{2742637F-5DD3-490B-A46F-E829117712B5}"/>
    <dgm:cxn modelId="{A5F8F79C-B043-40B1-9BB3-106C240E8D10}" srcId="{34C7C4BB-5018-4645-8C56-D204F854B663}" destId="{F23CB2B3-AAFA-4E72-A448-CC5DF1DD31BB}" srcOrd="1" destOrd="0" parTransId="{8FC8FA9D-603F-4BA6-BFD3-D4BB2B888E5A}" sibTransId="{9B510A0A-A32B-424D-B339-8907884E5EDD}"/>
    <dgm:cxn modelId="{FD0F6CB6-C005-4DE4-9BA2-EB0C55A326C2}" srcId="{34C7C4BB-5018-4645-8C56-D204F854B663}" destId="{68FCA980-AC13-4823-BE50-6AF4981B0482}" srcOrd="0" destOrd="0" parTransId="{76CA27D8-DB51-468A-9AC0-F90E564C858C}" sibTransId="{CF863CFD-3928-455C-9D91-33FC1D5A94C1}"/>
    <dgm:cxn modelId="{1F7BB9C1-0C68-4BBB-8231-BED45FCFCF38}" srcId="{F23CB2B3-AAFA-4E72-A448-CC5DF1DD31BB}" destId="{7FF01FBD-BEB5-4B9B-B121-4D980F8CA861}" srcOrd="0" destOrd="0" parTransId="{B27EBE31-0A3D-44C3-929B-E2D32835153C}" sibTransId="{D6DC71EE-840D-487C-8A9E-85FB9B5D47FE}"/>
    <dgm:cxn modelId="{083D436C-3C1F-4A50-AB58-0789CBB5A444}" type="presOf" srcId="{7FF01FBD-BEB5-4B9B-B121-4D980F8CA861}" destId="{5CB4C8C4-A3C2-464F-B4E2-38EEAC9D379E}" srcOrd="0" destOrd="0" presId="urn:microsoft.com/office/officeart/2005/8/layout/lProcess3"/>
    <dgm:cxn modelId="{93B7B7BF-9243-41DD-832F-29F99711FB12}" srcId="{68FCA980-AC13-4823-BE50-6AF4981B0482}" destId="{AFC5741F-2F8B-416B-87E2-0520412FCAA8}" srcOrd="0" destOrd="0" parTransId="{927A55FD-AE51-450E-AD5F-98F796538C9C}" sibTransId="{F140D9D9-1BDE-4DFC-B684-17DB96966103}"/>
    <dgm:cxn modelId="{F1C4FDAB-E4B9-4E1B-B764-D94256005138}" type="presOf" srcId="{68FCA980-AC13-4823-BE50-6AF4981B0482}" destId="{3F59042C-1E1E-4FEA-8EFF-9E2DF3E166A3}" srcOrd="0" destOrd="0" presId="urn:microsoft.com/office/officeart/2005/8/layout/lProcess3"/>
    <dgm:cxn modelId="{1CAC6395-1D32-4E0F-AACF-936720370127}" type="presOf" srcId="{AFC5741F-2F8B-416B-87E2-0520412FCAA8}" destId="{80238976-96D0-427F-97E5-05CDDCB5385E}" srcOrd="0" destOrd="0" presId="urn:microsoft.com/office/officeart/2005/8/layout/lProcess3"/>
    <dgm:cxn modelId="{773DD17A-5F2E-4424-AED6-52E0CE73AC4C}" srcId="{4E58A420-8437-46BB-BA26-C6EB43270D9D}" destId="{13041462-C6F9-47FD-A9E4-8E70822923A8}" srcOrd="1" destOrd="0" parTransId="{62366D53-0C0B-4DD7-9C48-9924E9E1E27B}" sibTransId="{026D2771-08C2-40A4-9E79-51F87CCA892F}"/>
    <dgm:cxn modelId="{9CE67D0A-59DE-4B26-AB0D-55531373C1BE}" type="presOf" srcId="{34C7C4BB-5018-4645-8C56-D204F854B663}" destId="{B3865373-0B2D-4C6E-B967-D22574B46844}" srcOrd="0" destOrd="0" presId="urn:microsoft.com/office/officeart/2005/8/layout/lProcess3"/>
    <dgm:cxn modelId="{6A464408-15D9-4F89-AFFD-B546FF8FC06B}" type="presOf" srcId="{13041462-C6F9-47FD-A9E4-8E70822923A8}" destId="{4D5A9CA8-49BE-4B31-BDB9-66C0C323BF1C}" srcOrd="0" destOrd="0" presId="urn:microsoft.com/office/officeart/2005/8/layout/lProcess3"/>
    <dgm:cxn modelId="{7DB426DC-04BD-4AFD-A764-B9BD7A82D4E3}" type="presOf" srcId="{4E58A420-8437-46BB-BA26-C6EB43270D9D}" destId="{7A17360B-8F06-4900-B36F-00CC39FBF87F}" srcOrd="0" destOrd="0" presId="urn:microsoft.com/office/officeart/2005/8/layout/lProcess3"/>
    <dgm:cxn modelId="{DF4188F2-6CA9-41F9-9C8F-5ADD3438D9D4}" srcId="{F23CB2B3-AAFA-4E72-A448-CC5DF1DD31BB}" destId="{100D8589-F32D-4A26-856D-62606DFA35E8}" srcOrd="1" destOrd="0" parTransId="{BE5BDD8F-0CBD-4E19-B003-8B8FC720EE0A}" sibTransId="{BB5E823F-128F-42C9-AF4B-7260C7244A02}"/>
    <dgm:cxn modelId="{3E99C769-B011-4F0F-AD8D-7224FD59E270}" type="presOf" srcId="{F23CB2B3-AAFA-4E72-A448-CC5DF1DD31BB}" destId="{86F7576C-3C25-4F3D-B253-5349A24F1BB1}" srcOrd="0" destOrd="0" presId="urn:microsoft.com/office/officeart/2005/8/layout/lProcess3"/>
    <dgm:cxn modelId="{BE5351E7-26EB-4FE5-A2C5-77612A03792D}" type="presOf" srcId="{B15D3B29-BE42-4E59-82AF-DC0A9BCA5B2E}" destId="{AE881E7C-ED6F-46D3-9522-601456E64939}" srcOrd="0" destOrd="0" presId="urn:microsoft.com/office/officeart/2005/8/layout/lProcess3"/>
    <dgm:cxn modelId="{8A42E55D-14D0-4294-935B-76F5090DB4BC}" type="presOf" srcId="{FE11F265-9C2A-4C3F-A2F6-6F06741897E5}" destId="{10C75C65-383D-4396-A17D-B405E267FC2D}" srcOrd="0" destOrd="0" presId="urn:microsoft.com/office/officeart/2005/8/layout/lProcess3"/>
    <dgm:cxn modelId="{6BB971F7-41E5-4C5B-9D2B-C6C79BF451FB}" type="presParOf" srcId="{B3865373-0B2D-4C6E-B967-D22574B46844}" destId="{4C004F1C-5E19-47EF-9D49-FE3AC054FDC8}" srcOrd="0" destOrd="0" presId="urn:microsoft.com/office/officeart/2005/8/layout/lProcess3"/>
    <dgm:cxn modelId="{54C626ED-1419-4D6A-B391-E3914A887443}" type="presParOf" srcId="{4C004F1C-5E19-47EF-9D49-FE3AC054FDC8}" destId="{3F59042C-1E1E-4FEA-8EFF-9E2DF3E166A3}" srcOrd="0" destOrd="0" presId="urn:microsoft.com/office/officeart/2005/8/layout/lProcess3"/>
    <dgm:cxn modelId="{07312179-E06A-4C30-8667-89C97762C11B}" type="presParOf" srcId="{4C004F1C-5E19-47EF-9D49-FE3AC054FDC8}" destId="{2C6CF2E5-6B52-48D8-B974-87DBEC018FEE}" srcOrd="1" destOrd="0" presId="urn:microsoft.com/office/officeart/2005/8/layout/lProcess3"/>
    <dgm:cxn modelId="{2AF9A543-DF2A-430F-A178-5CF05085D921}" type="presParOf" srcId="{4C004F1C-5E19-47EF-9D49-FE3AC054FDC8}" destId="{80238976-96D0-427F-97E5-05CDDCB5385E}" srcOrd="2" destOrd="0" presId="urn:microsoft.com/office/officeart/2005/8/layout/lProcess3"/>
    <dgm:cxn modelId="{0DBDE299-84E4-43BF-9F49-FDB3FAB97DCF}" type="presParOf" srcId="{4C004F1C-5E19-47EF-9D49-FE3AC054FDC8}" destId="{BF04E17C-B8FE-4B33-BF5C-FC30826A4EC6}" srcOrd="3" destOrd="0" presId="urn:microsoft.com/office/officeart/2005/8/layout/lProcess3"/>
    <dgm:cxn modelId="{9B72EE43-C16E-4337-AE9D-26555E909DEC}" type="presParOf" srcId="{4C004F1C-5E19-47EF-9D49-FE3AC054FDC8}" destId="{10C75C65-383D-4396-A17D-B405E267FC2D}" srcOrd="4" destOrd="0" presId="urn:microsoft.com/office/officeart/2005/8/layout/lProcess3"/>
    <dgm:cxn modelId="{C2F5BB0F-561D-45F2-96A5-E82A69E189E1}" type="presParOf" srcId="{B3865373-0B2D-4C6E-B967-D22574B46844}" destId="{73F912C0-B680-4983-8BD1-DFD4DC59BA95}" srcOrd="1" destOrd="0" presId="urn:microsoft.com/office/officeart/2005/8/layout/lProcess3"/>
    <dgm:cxn modelId="{5FD4C15D-8807-49E0-8D7D-AF4B296734DA}" type="presParOf" srcId="{B3865373-0B2D-4C6E-B967-D22574B46844}" destId="{9A6EDB09-3753-4046-BF7C-48CA5E7718B3}" srcOrd="2" destOrd="0" presId="urn:microsoft.com/office/officeart/2005/8/layout/lProcess3"/>
    <dgm:cxn modelId="{784F7275-5383-4D16-8182-EE2BEC7A82B8}" type="presParOf" srcId="{9A6EDB09-3753-4046-BF7C-48CA5E7718B3}" destId="{86F7576C-3C25-4F3D-B253-5349A24F1BB1}" srcOrd="0" destOrd="0" presId="urn:microsoft.com/office/officeart/2005/8/layout/lProcess3"/>
    <dgm:cxn modelId="{CF75E100-48DA-4F6F-902B-62DE8EB46CB1}" type="presParOf" srcId="{9A6EDB09-3753-4046-BF7C-48CA5E7718B3}" destId="{A4F4C5BA-CE89-451E-9392-C83DA315FC36}" srcOrd="1" destOrd="0" presId="urn:microsoft.com/office/officeart/2005/8/layout/lProcess3"/>
    <dgm:cxn modelId="{2B28FBD6-4728-4608-99FA-77DAD19F016F}" type="presParOf" srcId="{9A6EDB09-3753-4046-BF7C-48CA5E7718B3}" destId="{5CB4C8C4-A3C2-464F-B4E2-38EEAC9D379E}" srcOrd="2" destOrd="0" presId="urn:microsoft.com/office/officeart/2005/8/layout/lProcess3"/>
    <dgm:cxn modelId="{AA1C085C-B0AA-419C-AED0-CE212F2D436E}" type="presParOf" srcId="{9A6EDB09-3753-4046-BF7C-48CA5E7718B3}" destId="{6CD20B52-5A3A-4F8B-B302-EE2B0DCF5E02}" srcOrd="3" destOrd="0" presId="urn:microsoft.com/office/officeart/2005/8/layout/lProcess3"/>
    <dgm:cxn modelId="{51F2F0D4-EA4D-45F2-AAEB-B9DA5F2E4BBC}" type="presParOf" srcId="{9A6EDB09-3753-4046-BF7C-48CA5E7718B3}" destId="{451A9909-A054-4846-B954-A4CCE384AB3D}" srcOrd="4" destOrd="0" presId="urn:microsoft.com/office/officeart/2005/8/layout/lProcess3"/>
    <dgm:cxn modelId="{CDE544D7-050D-40C5-AF4B-6BC87EA0360B}" type="presParOf" srcId="{B3865373-0B2D-4C6E-B967-D22574B46844}" destId="{932256EA-FB71-4A1C-BBC3-FAB5B9A920B4}" srcOrd="3" destOrd="0" presId="urn:microsoft.com/office/officeart/2005/8/layout/lProcess3"/>
    <dgm:cxn modelId="{CA23CB3E-038B-4F11-B14D-62E7ED6C4953}" type="presParOf" srcId="{B3865373-0B2D-4C6E-B967-D22574B46844}" destId="{26DA40F6-DB9F-474E-9F91-3305FCD0E6A7}" srcOrd="4" destOrd="0" presId="urn:microsoft.com/office/officeart/2005/8/layout/lProcess3"/>
    <dgm:cxn modelId="{06B51BE1-4AFF-475F-B729-15F2777168DB}" type="presParOf" srcId="{26DA40F6-DB9F-474E-9F91-3305FCD0E6A7}" destId="{7A17360B-8F06-4900-B36F-00CC39FBF87F}" srcOrd="0" destOrd="0" presId="urn:microsoft.com/office/officeart/2005/8/layout/lProcess3"/>
    <dgm:cxn modelId="{9D50F992-31B8-4CAF-9135-6CC6E5A0A200}" type="presParOf" srcId="{26DA40F6-DB9F-474E-9F91-3305FCD0E6A7}" destId="{114DC253-EE9E-4AFC-A70F-1537AE0AE6B8}" srcOrd="1" destOrd="0" presId="urn:microsoft.com/office/officeart/2005/8/layout/lProcess3"/>
    <dgm:cxn modelId="{F34E54C6-73EB-4EE0-B5A1-066EDE6DB89C}" type="presParOf" srcId="{26DA40F6-DB9F-474E-9F91-3305FCD0E6A7}" destId="{AE881E7C-ED6F-46D3-9522-601456E64939}" srcOrd="2" destOrd="0" presId="urn:microsoft.com/office/officeart/2005/8/layout/lProcess3"/>
    <dgm:cxn modelId="{C2F26578-234D-4A0D-91D5-14FC0DB62280}" type="presParOf" srcId="{26DA40F6-DB9F-474E-9F91-3305FCD0E6A7}" destId="{19A3A446-C2E7-44AB-AF8F-C332921EEDAB}" srcOrd="3" destOrd="0" presId="urn:microsoft.com/office/officeart/2005/8/layout/lProcess3"/>
    <dgm:cxn modelId="{C5C479A3-D922-48D5-AAAB-67632A9991EF}" type="presParOf" srcId="{26DA40F6-DB9F-474E-9F91-3305FCD0E6A7}" destId="{4D5A9CA8-49BE-4B31-BDB9-66C0C323BF1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342CA-C6C3-4EA0-9AAC-06FE1DD5CAD5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5FC760-E338-4938-A09E-390961BB1C84}">
      <dgm:prSet phldrT="[Text]"/>
      <dgm:spPr/>
      <dgm:t>
        <a:bodyPr/>
        <a:lstStyle/>
        <a:p>
          <a:r>
            <a:rPr lang="mn-MN" dirty="0" smtClean="0"/>
            <a:t>8</a:t>
          </a:r>
          <a:r>
            <a:rPr lang="en-US" dirty="0" smtClean="0"/>
            <a:t>2</a:t>
          </a:r>
          <a:endParaRPr lang="en-US" dirty="0"/>
        </a:p>
      </dgm:t>
    </dgm:pt>
    <dgm:pt modelId="{F337C340-B878-43AB-9618-28088ED240FE}" type="parTrans" cxnId="{FFCF8430-913A-4A5A-BB35-A29CCA9A8689}">
      <dgm:prSet/>
      <dgm:spPr/>
      <dgm:t>
        <a:bodyPr/>
        <a:lstStyle/>
        <a:p>
          <a:endParaRPr lang="en-US"/>
        </a:p>
      </dgm:t>
    </dgm:pt>
    <dgm:pt modelId="{A4030682-AAC9-469B-8F80-6A9268958411}" type="sibTrans" cxnId="{FFCF8430-913A-4A5A-BB35-A29CCA9A8689}">
      <dgm:prSet/>
      <dgm:spPr/>
      <dgm:t>
        <a:bodyPr/>
        <a:lstStyle/>
        <a:p>
          <a:endParaRPr lang="en-US"/>
        </a:p>
      </dgm:t>
    </dgm:pt>
    <dgm:pt modelId="{E084E959-1A12-48BC-9F48-8B1D23171FAD}">
      <dgm:prSet phldrT="[Text]"/>
      <dgm:spPr/>
      <dgm:t>
        <a:bodyPr/>
        <a:lstStyle/>
        <a:p>
          <a:r>
            <a:rPr lang="mn-MN" dirty="0" smtClean="0"/>
            <a:t>17</a:t>
          </a:r>
          <a:endParaRPr lang="en-US" dirty="0"/>
        </a:p>
      </dgm:t>
    </dgm:pt>
    <dgm:pt modelId="{D8B5E756-BCA8-4B22-BFE8-572A2714B4E3}" type="parTrans" cxnId="{A82CCEAC-37C8-480E-AB02-7004B38A93A3}">
      <dgm:prSet/>
      <dgm:spPr/>
      <dgm:t>
        <a:bodyPr/>
        <a:lstStyle/>
        <a:p>
          <a:endParaRPr lang="en-US"/>
        </a:p>
      </dgm:t>
    </dgm:pt>
    <dgm:pt modelId="{8E4CD06C-FB2B-4C87-9ABE-511D17DCD7DD}" type="sibTrans" cxnId="{A82CCEAC-37C8-480E-AB02-7004B38A93A3}">
      <dgm:prSet/>
      <dgm:spPr/>
      <dgm:t>
        <a:bodyPr/>
        <a:lstStyle/>
        <a:p>
          <a:endParaRPr lang="en-US"/>
        </a:p>
      </dgm:t>
    </dgm:pt>
    <dgm:pt modelId="{44746FDB-7118-4976-8E4A-9E4D8E36926C}">
      <dgm:prSet phldrT="[Text]"/>
      <dgm:spPr/>
      <dgm:t>
        <a:bodyPr/>
        <a:lstStyle/>
        <a:p>
          <a:r>
            <a:rPr lang="mn-MN" dirty="0" smtClean="0"/>
            <a:t>12</a:t>
          </a:r>
          <a:endParaRPr lang="en-US" dirty="0"/>
        </a:p>
      </dgm:t>
    </dgm:pt>
    <dgm:pt modelId="{0E415A6A-289F-435B-98BC-06E55D765E8B}" type="parTrans" cxnId="{43767F6F-0515-4985-AF54-D8F5C1A19459}">
      <dgm:prSet/>
      <dgm:spPr/>
      <dgm:t>
        <a:bodyPr/>
        <a:lstStyle/>
        <a:p>
          <a:endParaRPr lang="en-US"/>
        </a:p>
      </dgm:t>
    </dgm:pt>
    <dgm:pt modelId="{2DAD233A-B2F9-48E7-9907-4CD86BF670CD}" type="sibTrans" cxnId="{43767F6F-0515-4985-AF54-D8F5C1A19459}">
      <dgm:prSet/>
      <dgm:spPr/>
      <dgm:t>
        <a:bodyPr/>
        <a:lstStyle/>
        <a:p>
          <a:endParaRPr lang="en-US"/>
        </a:p>
      </dgm:t>
    </dgm:pt>
    <dgm:pt modelId="{EB6DCE45-187E-4D0A-BA8A-E8C24DA62FD7}">
      <dgm:prSet phldrT="[Text]"/>
      <dgm:spPr/>
      <dgm:t>
        <a:bodyPr/>
        <a:lstStyle/>
        <a:p>
          <a:r>
            <a:rPr lang="mn-MN" dirty="0" smtClean="0"/>
            <a:t>11</a:t>
          </a:r>
          <a:endParaRPr lang="en-US" dirty="0"/>
        </a:p>
      </dgm:t>
    </dgm:pt>
    <dgm:pt modelId="{A361495C-7FD0-4EBE-9854-FA7E9D69EBD4}" type="parTrans" cxnId="{687E67F2-BBA6-4C87-8B9F-0CA4D2AB9869}">
      <dgm:prSet/>
      <dgm:spPr/>
      <dgm:t>
        <a:bodyPr/>
        <a:lstStyle/>
        <a:p>
          <a:endParaRPr lang="en-US"/>
        </a:p>
      </dgm:t>
    </dgm:pt>
    <dgm:pt modelId="{13183238-CA82-456F-B97B-6C43AA7772F9}" type="sibTrans" cxnId="{687E67F2-BBA6-4C87-8B9F-0CA4D2AB9869}">
      <dgm:prSet/>
      <dgm:spPr/>
      <dgm:t>
        <a:bodyPr/>
        <a:lstStyle/>
        <a:p>
          <a:endParaRPr lang="en-US"/>
        </a:p>
      </dgm:t>
    </dgm:pt>
    <dgm:pt modelId="{C344133B-B69A-4B22-AD30-9A50BB0B1032}">
      <dgm:prSet phldrT="[Text]"/>
      <dgm:spPr/>
      <dgm:t>
        <a:bodyPr/>
        <a:lstStyle/>
        <a:p>
          <a:endParaRPr lang="en-US"/>
        </a:p>
      </dgm:t>
    </dgm:pt>
    <dgm:pt modelId="{8C30237A-06CF-43E3-8600-87C632B07CD0}" type="parTrans" cxnId="{94EFD52D-A3A7-4D63-A703-5D710F267541}">
      <dgm:prSet/>
      <dgm:spPr/>
      <dgm:t>
        <a:bodyPr/>
        <a:lstStyle/>
        <a:p>
          <a:endParaRPr lang="en-US"/>
        </a:p>
      </dgm:t>
    </dgm:pt>
    <dgm:pt modelId="{0F35C1B4-E8E4-49DA-AC38-C6F8C7697994}" type="sibTrans" cxnId="{94EFD52D-A3A7-4D63-A703-5D710F267541}">
      <dgm:prSet/>
      <dgm:spPr/>
      <dgm:t>
        <a:bodyPr/>
        <a:lstStyle/>
        <a:p>
          <a:endParaRPr lang="en-US"/>
        </a:p>
      </dgm:t>
    </dgm:pt>
    <dgm:pt modelId="{54580574-1583-47A8-8A6C-C36813DB29E4}">
      <dgm:prSet phldrT="[Text]"/>
      <dgm:spPr/>
      <dgm:t>
        <a:bodyPr/>
        <a:lstStyle/>
        <a:p>
          <a:endParaRPr lang="en-US"/>
        </a:p>
      </dgm:t>
    </dgm:pt>
    <dgm:pt modelId="{14EB131A-253C-4199-9BB7-187FA4DCFDE1}" type="parTrans" cxnId="{18690721-8B0D-4B12-B887-2CB42FBA7703}">
      <dgm:prSet/>
      <dgm:spPr/>
      <dgm:t>
        <a:bodyPr/>
        <a:lstStyle/>
        <a:p>
          <a:endParaRPr lang="en-US"/>
        </a:p>
      </dgm:t>
    </dgm:pt>
    <dgm:pt modelId="{301C8C20-B18A-41B6-9F83-4D4606C4D57B}" type="sibTrans" cxnId="{18690721-8B0D-4B12-B887-2CB42FBA7703}">
      <dgm:prSet/>
      <dgm:spPr/>
      <dgm:t>
        <a:bodyPr/>
        <a:lstStyle/>
        <a:p>
          <a:endParaRPr lang="en-US"/>
        </a:p>
      </dgm:t>
    </dgm:pt>
    <dgm:pt modelId="{3AB8D90E-78C1-4172-BF49-B23F968B6A2F}">
      <dgm:prSet phldrT="[Text]"/>
      <dgm:spPr/>
      <dgm:t>
        <a:bodyPr/>
        <a:lstStyle/>
        <a:p>
          <a:endParaRPr lang="en-US"/>
        </a:p>
      </dgm:t>
    </dgm:pt>
    <dgm:pt modelId="{112FD996-B5B7-434F-AA44-5A54A35DFA79}" type="parTrans" cxnId="{8DC7E05F-6C4B-4783-A1CE-BB85B39B9509}">
      <dgm:prSet/>
      <dgm:spPr/>
      <dgm:t>
        <a:bodyPr/>
        <a:lstStyle/>
        <a:p>
          <a:endParaRPr lang="en-US"/>
        </a:p>
      </dgm:t>
    </dgm:pt>
    <dgm:pt modelId="{8AE430F4-CD86-4BA9-BDA2-779809CA22B8}" type="sibTrans" cxnId="{8DC7E05F-6C4B-4783-A1CE-BB85B39B9509}">
      <dgm:prSet/>
      <dgm:spPr/>
      <dgm:t>
        <a:bodyPr/>
        <a:lstStyle/>
        <a:p>
          <a:endParaRPr lang="en-US"/>
        </a:p>
      </dgm:t>
    </dgm:pt>
    <dgm:pt modelId="{237B6398-63A1-4697-996C-20C9DE38C8BA}">
      <dgm:prSet phldrT="[Text]"/>
      <dgm:spPr/>
      <dgm:t>
        <a:bodyPr/>
        <a:lstStyle/>
        <a:p>
          <a:endParaRPr lang="en-US"/>
        </a:p>
      </dgm:t>
    </dgm:pt>
    <dgm:pt modelId="{9696E77A-241A-4AF3-9EFB-692FA33CB707}" type="parTrans" cxnId="{BC0C47DE-3781-4FF4-9357-A9DC643E790B}">
      <dgm:prSet/>
      <dgm:spPr/>
      <dgm:t>
        <a:bodyPr/>
        <a:lstStyle/>
        <a:p>
          <a:endParaRPr lang="en-US"/>
        </a:p>
      </dgm:t>
    </dgm:pt>
    <dgm:pt modelId="{17913E97-2EA9-4643-B9BF-6447B30022DE}" type="sibTrans" cxnId="{BC0C47DE-3781-4FF4-9357-A9DC643E790B}">
      <dgm:prSet/>
      <dgm:spPr/>
      <dgm:t>
        <a:bodyPr/>
        <a:lstStyle/>
        <a:p>
          <a:endParaRPr lang="en-US"/>
        </a:p>
      </dgm:t>
    </dgm:pt>
    <dgm:pt modelId="{89C82BCC-F401-4C50-AC77-5A9F196CB5F3}">
      <dgm:prSet phldrT="[Text]"/>
      <dgm:spPr/>
      <dgm:t>
        <a:bodyPr/>
        <a:lstStyle/>
        <a:p>
          <a:r>
            <a:rPr lang="mn-MN" dirty="0" smtClean="0"/>
            <a:t>11</a:t>
          </a:r>
          <a:endParaRPr lang="en-US" dirty="0"/>
        </a:p>
      </dgm:t>
    </dgm:pt>
    <dgm:pt modelId="{EC3C13F3-FCF7-4198-9AE8-65774F5D4FF0}" type="parTrans" cxnId="{90C8BAFE-078F-4226-8B48-A79C3980FBAF}">
      <dgm:prSet/>
      <dgm:spPr/>
      <dgm:t>
        <a:bodyPr/>
        <a:lstStyle/>
        <a:p>
          <a:endParaRPr lang="en-US"/>
        </a:p>
      </dgm:t>
    </dgm:pt>
    <dgm:pt modelId="{8F2C3881-1F73-473D-A6EC-C38C9CB67564}" type="sibTrans" cxnId="{90C8BAFE-078F-4226-8B48-A79C3980FBAF}">
      <dgm:prSet/>
      <dgm:spPr/>
      <dgm:t>
        <a:bodyPr/>
        <a:lstStyle/>
        <a:p>
          <a:endParaRPr lang="en-US"/>
        </a:p>
      </dgm:t>
    </dgm:pt>
    <dgm:pt modelId="{735E5F21-E645-46C4-9C72-2C8646D52CEC}">
      <dgm:prSet phldrT="[Text]"/>
      <dgm:spPr/>
      <dgm:t>
        <a:bodyPr/>
        <a:lstStyle/>
        <a:p>
          <a:r>
            <a:rPr lang="mn-MN" dirty="0" smtClean="0"/>
            <a:t>6</a:t>
          </a:r>
          <a:endParaRPr lang="en-US" dirty="0"/>
        </a:p>
      </dgm:t>
    </dgm:pt>
    <dgm:pt modelId="{DC0CF861-6FF3-46A9-A318-6BD8B34A2181}" type="parTrans" cxnId="{415EA6B2-9EE5-4D36-AD16-0AA950EC3448}">
      <dgm:prSet/>
      <dgm:spPr/>
      <dgm:t>
        <a:bodyPr/>
        <a:lstStyle/>
        <a:p>
          <a:endParaRPr lang="en-US"/>
        </a:p>
      </dgm:t>
    </dgm:pt>
    <dgm:pt modelId="{26B9491F-98D7-40E4-A7CB-BE3074EDA899}" type="sibTrans" cxnId="{415EA6B2-9EE5-4D36-AD16-0AA950EC3448}">
      <dgm:prSet/>
      <dgm:spPr/>
      <dgm:t>
        <a:bodyPr/>
        <a:lstStyle/>
        <a:p>
          <a:endParaRPr lang="en-US"/>
        </a:p>
      </dgm:t>
    </dgm:pt>
    <dgm:pt modelId="{61E4B4F4-906C-4BA7-87AD-3D6748190FE5}">
      <dgm:prSet phldrT="[Text]"/>
      <dgm:spPr/>
      <dgm:t>
        <a:bodyPr/>
        <a:lstStyle/>
        <a:p>
          <a:r>
            <a:rPr lang="mn-MN" dirty="0" smtClean="0"/>
            <a:t>12</a:t>
          </a:r>
          <a:endParaRPr lang="en-US" dirty="0"/>
        </a:p>
      </dgm:t>
    </dgm:pt>
    <dgm:pt modelId="{562D3666-9702-49E5-B187-2C3297CCCCF9}" type="parTrans" cxnId="{150CB8BD-1EF5-4172-8AE9-430DA08E3B67}">
      <dgm:prSet/>
      <dgm:spPr/>
      <dgm:t>
        <a:bodyPr/>
        <a:lstStyle/>
        <a:p>
          <a:endParaRPr lang="en-US"/>
        </a:p>
      </dgm:t>
    </dgm:pt>
    <dgm:pt modelId="{6BFC202E-5190-4E88-85CB-69255A58F9C6}" type="sibTrans" cxnId="{150CB8BD-1EF5-4172-8AE9-430DA08E3B67}">
      <dgm:prSet/>
      <dgm:spPr/>
      <dgm:t>
        <a:bodyPr/>
        <a:lstStyle/>
        <a:p>
          <a:endParaRPr lang="en-US"/>
        </a:p>
      </dgm:t>
    </dgm:pt>
    <dgm:pt modelId="{174E93F2-E197-4792-8A13-A50738159B76}">
      <dgm:prSet phldrT="[Text]"/>
      <dgm:spPr/>
      <dgm:t>
        <a:bodyPr/>
        <a:lstStyle/>
        <a:p>
          <a:r>
            <a:rPr lang="en-US" dirty="0" smtClean="0"/>
            <a:t>13</a:t>
          </a:r>
          <a:endParaRPr lang="en-US" dirty="0"/>
        </a:p>
      </dgm:t>
    </dgm:pt>
    <dgm:pt modelId="{A9BA2F15-C130-4E90-B048-4BAE727E720A}" type="parTrans" cxnId="{C2FE2703-6219-4D82-88FE-FBB1A798E0B1}">
      <dgm:prSet/>
      <dgm:spPr/>
      <dgm:t>
        <a:bodyPr/>
        <a:lstStyle/>
        <a:p>
          <a:endParaRPr lang="en-US"/>
        </a:p>
      </dgm:t>
    </dgm:pt>
    <dgm:pt modelId="{ACA105A9-80E2-4B5A-9F8F-97E06B69DCE7}" type="sibTrans" cxnId="{C2FE2703-6219-4D82-88FE-FBB1A798E0B1}">
      <dgm:prSet/>
      <dgm:spPr/>
      <dgm:t>
        <a:bodyPr/>
        <a:lstStyle/>
        <a:p>
          <a:endParaRPr lang="en-US"/>
        </a:p>
      </dgm:t>
    </dgm:pt>
    <dgm:pt modelId="{595C69B9-B63B-4976-840D-9EA3FAAD43F9}" type="pres">
      <dgm:prSet presAssocID="{783342CA-C6C3-4EA0-9AAC-06FE1DD5CA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F0606-2773-492B-8A2C-6D1DBFAA3BC2}" type="pres">
      <dgm:prSet presAssocID="{445FC760-E338-4938-A09E-390961BB1C84}" presName="centerShape" presStyleLbl="node0" presStyleIdx="0" presStyleCnt="1"/>
      <dgm:spPr/>
      <dgm:t>
        <a:bodyPr/>
        <a:lstStyle/>
        <a:p>
          <a:endParaRPr lang="en-US"/>
        </a:p>
      </dgm:t>
    </dgm:pt>
    <dgm:pt modelId="{23782F68-4EC6-42EA-B04F-71C688C233FF}" type="pres">
      <dgm:prSet presAssocID="{D8B5E756-BCA8-4B22-BFE8-572A2714B4E3}" presName="Name9" presStyleLbl="parChTrans1D2" presStyleIdx="0" presStyleCnt="7"/>
      <dgm:spPr/>
      <dgm:t>
        <a:bodyPr/>
        <a:lstStyle/>
        <a:p>
          <a:endParaRPr lang="en-US"/>
        </a:p>
      </dgm:t>
    </dgm:pt>
    <dgm:pt modelId="{D6A483A6-1873-4DE4-9377-CA7710775903}" type="pres">
      <dgm:prSet presAssocID="{D8B5E756-BCA8-4B22-BFE8-572A2714B4E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6D9E4BF-3017-4F74-8394-DFB8353540E8}" type="pres">
      <dgm:prSet presAssocID="{E084E959-1A12-48BC-9F48-8B1D23171FA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528B-3FE9-48C3-B244-93715318569F}" type="pres">
      <dgm:prSet presAssocID="{0E415A6A-289F-435B-98BC-06E55D765E8B}" presName="Name9" presStyleLbl="parChTrans1D2" presStyleIdx="1" presStyleCnt="7"/>
      <dgm:spPr/>
      <dgm:t>
        <a:bodyPr/>
        <a:lstStyle/>
        <a:p>
          <a:endParaRPr lang="en-US"/>
        </a:p>
      </dgm:t>
    </dgm:pt>
    <dgm:pt modelId="{C12E2B7D-DCE3-403D-A91C-C8AF547ADA01}" type="pres">
      <dgm:prSet presAssocID="{0E415A6A-289F-435B-98BC-06E55D765E8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D2623835-62B5-4F56-9B8C-9D2EA6A68CE1}" type="pres">
      <dgm:prSet presAssocID="{44746FDB-7118-4976-8E4A-9E4D8E3692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EAA8C-E986-4C2C-84F2-77805B12E5DF}" type="pres">
      <dgm:prSet presAssocID="{A361495C-7FD0-4EBE-9854-FA7E9D69EBD4}" presName="Name9" presStyleLbl="parChTrans1D2" presStyleIdx="2" presStyleCnt="7"/>
      <dgm:spPr/>
      <dgm:t>
        <a:bodyPr/>
        <a:lstStyle/>
        <a:p>
          <a:endParaRPr lang="en-US"/>
        </a:p>
      </dgm:t>
    </dgm:pt>
    <dgm:pt modelId="{075A8412-BD28-45F7-AF8B-606BED392F32}" type="pres">
      <dgm:prSet presAssocID="{A361495C-7FD0-4EBE-9854-FA7E9D69EBD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2CDEC9D8-F39F-47E0-8E9E-5D024742913C}" type="pres">
      <dgm:prSet presAssocID="{EB6DCE45-187E-4D0A-BA8A-E8C24DA62FD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2AD61-3125-41CB-A509-394E5BC51109}" type="pres">
      <dgm:prSet presAssocID="{EC3C13F3-FCF7-4198-9AE8-65774F5D4FF0}" presName="Name9" presStyleLbl="parChTrans1D2" presStyleIdx="3" presStyleCnt="7"/>
      <dgm:spPr/>
      <dgm:t>
        <a:bodyPr/>
        <a:lstStyle/>
        <a:p>
          <a:endParaRPr lang="en-US"/>
        </a:p>
      </dgm:t>
    </dgm:pt>
    <dgm:pt modelId="{69D8FA68-84EA-4CA6-9632-C56B6C80C0CD}" type="pres">
      <dgm:prSet presAssocID="{EC3C13F3-FCF7-4198-9AE8-65774F5D4FF0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02DE537-D214-4E9A-B7FB-0D715ECB1623}" type="pres">
      <dgm:prSet presAssocID="{89C82BCC-F401-4C50-AC77-5A9F196CB5F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41DB6-6B35-4940-A0FC-681329DCC6F5}" type="pres">
      <dgm:prSet presAssocID="{DC0CF861-6FF3-46A9-A318-6BD8B34A2181}" presName="Name9" presStyleLbl="parChTrans1D2" presStyleIdx="4" presStyleCnt="7"/>
      <dgm:spPr/>
      <dgm:t>
        <a:bodyPr/>
        <a:lstStyle/>
        <a:p>
          <a:endParaRPr lang="en-US"/>
        </a:p>
      </dgm:t>
    </dgm:pt>
    <dgm:pt modelId="{EC2C7B6A-B4AF-4741-93A5-3CEDA2C6D6C3}" type="pres">
      <dgm:prSet presAssocID="{DC0CF861-6FF3-46A9-A318-6BD8B34A2181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2D12F4C-7F94-4BE3-A8CC-8BCA33F361F6}" type="pres">
      <dgm:prSet presAssocID="{735E5F21-E645-46C4-9C72-2C8646D52C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D6FEF-3826-4848-A22B-98DD22EBE01B}" type="pres">
      <dgm:prSet presAssocID="{562D3666-9702-49E5-B187-2C3297CCCCF9}" presName="Name9" presStyleLbl="parChTrans1D2" presStyleIdx="5" presStyleCnt="7"/>
      <dgm:spPr/>
      <dgm:t>
        <a:bodyPr/>
        <a:lstStyle/>
        <a:p>
          <a:endParaRPr lang="en-US"/>
        </a:p>
      </dgm:t>
    </dgm:pt>
    <dgm:pt modelId="{8C977965-E8DB-495A-A964-06AA1C2E81C8}" type="pres">
      <dgm:prSet presAssocID="{562D3666-9702-49E5-B187-2C3297CCCCF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0D42A9F-D058-417B-A7BE-D1A75832F33F}" type="pres">
      <dgm:prSet presAssocID="{61E4B4F4-906C-4BA7-87AD-3D6748190F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9760-A839-49FB-96C5-6B385C5A867E}" type="pres">
      <dgm:prSet presAssocID="{A9BA2F15-C130-4E90-B048-4BAE727E720A}" presName="Name9" presStyleLbl="parChTrans1D2" presStyleIdx="6" presStyleCnt="7"/>
      <dgm:spPr/>
      <dgm:t>
        <a:bodyPr/>
        <a:lstStyle/>
        <a:p>
          <a:endParaRPr lang="en-US"/>
        </a:p>
      </dgm:t>
    </dgm:pt>
    <dgm:pt modelId="{3E331CDD-8229-487B-8C9B-FE18AFE59E70}" type="pres">
      <dgm:prSet presAssocID="{A9BA2F15-C130-4E90-B048-4BAE727E720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A8BB164-CA07-4D09-BEFF-F1DF1B0D34CD}" type="pres">
      <dgm:prSet presAssocID="{174E93F2-E197-4792-8A13-A50738159B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49C19-5977-4663-A384-83495F646D37}" type="presOf" srcId="{44746FDB-7118-4976-8E4A-9E4D8E36926C}" destId="{D2623835-62B5-4F56-9B8C-9D2EA6A68CE1}" srcOrd="0" destOrd="0" presId="urn:microsoft.com/office/officeart/2005/8/layout/radial1"/>
    <dgm:cxn modelId="{687E67F2-BBA6-4C87-8B9F-0CA4D2AB9869}" srcId="{445FC760-E338-4938-A09E-390961BB1C84}" destId="{EB6DCE45-187E-4D0A-BA8A-E8C24DA62FD7}" srcOrd="2" destOrd="0" parTransId="{A361495C-7FD0-4EBE-9854-FA7E9D69EBD4}" sibTransId="{13183238-CA82-456F-B97B-6C43AA7772F9}"/>
    <dgm:cxn modelId="{D4A9C82D-FEBC-46C0-8EC9-9BF9DCF10B2B}" type="presOf" srcId="{89C82BCC-F401-4C50-AC77-5A9F196CB5F3}" destId="{802DE537-D214-4E9A-B7FB-0D715ECB1623}" srcOrd="0" destOrd="0" presId="urn:microsoft.com/office/officeart/2005/8/layout/radial1"/>
    <dgm:cxn modelId="{415EA6B2-9EE5-4D36-AD16-0AA950EC3448}" srcId="{445FC760-E338-4938-A09E-390961BB1C84}" destId="{735E5F21-E645-46C4-9C72-2C8646D52CEC}" srcOrd="4" destOrd="0" parTransId="{DC0CF861-6FF3-46A9-A318-6BD8B34A2181}" sibTransId="{26B9491F-98D7-40E4-A7CB-BE3074EDA899}"/>
    <dgm:cxn modelId="{43767F6F-0515-4985-AF54-D8F5C1A19459}" srcId="{445FC760-E338-4938-A09E-390961BB1C84}" destId="{44746FDB-7118-4976-8E4A-9E4D8E36926C}" srcOrd="1" destOrd="0" parTransId="{0E415A6A-289F-435B-98BC-06E55D765E8B}" sibTransId="{2DAD233A-B2F9-48E7-9907-4CD86BF670CD}"/>
    <dgm:cxn modelId="{BC0C47DE-3781-4FF4-9357-A9DC643E790B}" srcId="{C344133B-B69A-4B22-AD30-9A50BB0B1032}" destId="{237B6398-63A1-4697-996C-20C9DE38C8BA}" srcOrd="2" destOrd="0" parTransId="{9696E77A-241A-4AF3-9EFB-692FA33CB707}" sibTransId="{17913E97-2EA9-4643-B9BF-6447B30022DE}"/>
    <dgm:cxn modelId="{FF3AEEEC-7C7B-4D2B-B410-008D6AB03A3B}" type="presOf" srcId="{445FC760-E338-4938-A09E-390961BB1C84}" destId="{B4FF0606-2773-492B-8A2C-6D1DBFAA3BC2}" srcOrd="0" destOrd="0" presId="urn:microsoft.com/office/officeart/2005/8/layout/radial1"/>
    <dgm:cxn modelId="{D5EBF27B-D6F2-449B-87A0-A1101DC7BD5A}" type="presOf" srcId="{D8B5E756-BCA8-4B22-BFE8-572A2714B4E3}" destId="{23782F68-4EC6-42EA-B04F-71C688C233FF}" srcOrd="0" destOrd="0" presId="urn:microsoft.com/office/officeart/2005/8/layout/radial1"/>
    <dgm:cxn modelId="{A82CCEAC-37C8-480E-AB02-7004B38A93A3}" srcId="{445FC760-E338-4938-A09E-390961BB1C84}" destId="{E084E959-1A12-48BC-9F48-8B1D23171FAD}" srcOrd="0" destOrd="0" parTransId="{D8B5E756-BCA8-4B22-BFE8-572A2714B4E3}" sibTransId="{8E4CD06C-FB2B-4C87-9ABE-511D17DCD7DD}"/>
    <dgm:cxn modelId="{12D0C993-6850-4263-A040-358219DD2FC2}" type="presOf" srcId="{A361495C-7FD0-4EBE-9854-FA7E9D69EBD4}" destId="{075A8412-BD28-45F7-AF8B-606BED392F32}" srcOrd="1" destOrd="0" presId="urn:microsoft.com/office/officeart/2005/8/layout/radial1"/>
    <dgm:cxn modelId="{90C8BAFE-078F-4226-8B48-A79C3980FBAF}" srcId="{445FC760-E338-4938-A09E-390961BB1C84}" destId="{89C82BCC-F401-4C50-AC77-5A9F196CB5F3}" srcOrd="3" destOrd="0" parTransId="{EC3C13F3-FCF7-4198-9AE8-65774F5D4FF0}" sibTransId="{8F2C3881-1F73-473D-A6EC-C38C9CB67564}"/>
    <dgm:cxn modelId="{66358C8E-0481-46EE-B356-D4D69B613945}" type="presOf" srcId="{A9BA2F15-C130-4E90-B048-4BAE727E720A}" destId="{3E331CDD-8229-487B-8C9B-FE18AFE59E70}" srcOrd="1" destOrd="0" presId="urn:microsoft.com/office/officeart/2005/8/layout/radial1"/>
    <dgm:cxn modelId="{C2B2A6C8-06B8-42DB-B484-DAAE377BC5BD}" type="presOf" srcId="{EC3C13F3-FCF7-4198-9AE8-65774F5D4FF0}" destId="{4702AD61-3125-41CB-A509-394E5BC51109}" srcOrd="0" destOrd="0" presId="urn:microsoft.com/office/officeart/2005/8/layout/radial1"/>
    <dgm:cxn modelId="{53D70BC9-2897-48EB-958A-93549C23F607}" type="presOf" srcId="{174E93F2-E197-4792-8A13-A50738159B76}" destId="{FA8BB164-CA07-4D09-BEFF-F1DF1B0D34CD}" srcOrd="0" destOrd="0" presId="urn:microsoft.com/office/officeart/2005/8/layout/radial1"/>
    <dgm:cxn modelId="{79390931-AB3E-40D2-AB6F-C011E996430C}" type="presOf" srcId="{A361495C-7FD0-4EBE-9854-FA7E9D69EBD4}" destId="{BE9EAA8C-E986-4C2C-84F2-77805B12E5DF}" srcOrd="0" destOrd="0" presId="urn:microsoft.com/office/officeart/2005/8/layout/radial1"/>
    <dgm:cxn modelId="{46AD447A-EE1D-41B0-836F-88941EFE5CF2}" type="presOf" srcId="{DC0CF861-6FF3-46A9-A318-6BD8B34A2181}" destId="{22C41DB6-6B35-4940-A0FC-681329DCC6F5}" srcOrd="0" destOrd="0" presId="urn:microsoft.com/office/officeart/2005/8/layout/radial1"/>
    <dgm:cxn modelId="{5C5B4150-9CCA-4228-93B3-66672B8EE272}" type="presOf" srcId="{D8B5E756-BCA8-4B22-BFE8-572A2714B4E3}" destId="{D6A483A6-1873-4DE4-9377-CA7710775903}" srcOrd="1" destOrd="0" presId="urn:microsoft.com/office/officeart/2005/8/layout/radial1"/>
    <dgm:cxn modelId="{E98586AB-2B1A-41C0-A2B7-A91A284863E2}" type="presOf" srcId="{DC0CF861-6FF3-46A9-A318-6BD8B34A2181}" destId="{EC2C7B6A-B4AF-4741-93A5-3CEDA2C6D6C3}" srcOrd="1" destOrd="0" presId="urn:microsoft.com/office/officeart/2005/8/layout/radial1"/>
    <dgm:cxn modelId="{460C53FF-8027-493D-92E5-003EC4AB0348}" type="presOf" srcId="{562D3666-9702-49E5-B187-2C3297CCCCF9}" destId="{8C977965-E8DB-495A-A964-06AA1C2E81C8}" srcOrd="1" destOrd="0" presId="urn:microsoft.com/office/officeart/2005/8/layout/radial1"/>
    <dgm:cxn modelId="{8DC7E05F-6C4B-4783-A1CE-BB85B39B9509}" srcId="{C344133B-B69A-4B22-AD30-9A50BB0B1032}" destId="{3AB8D90E-78C1-4172-BF49-B23F968B6A2F}" srcOrd="1" destOrd="0" parTransId="{112FD996-B5B7-434F-AA44-5A54A35DFA79}" sibTransId="{8AE430F4-CD86-4BA9-BDA2-779809CA22B8}"/>
    <dgm:cxn modelId="{121AC714-D3CF-4381-845F-88619EF777CB}" type="presOf" srcId="{A9BA2F15-C130-4E90-B048-4BAE727E720A}" destId="{34349760-A839-49FB-96C5-6B385C5A867E}" srcOrd="0" destOrd="0" presId="urn:microsoft.com/office/officeart/2005/8/layout/radial1"/>
    <dgm:cxn modelId="{120D3179-2367-4C02-A36A-8FE8D135F826}" type="presOf" srcId="{61E4B4F4-906C-4BA7-87AD-3D6748190FE5}" destId="{20D42A9F-D058-417B-A7BE-D1A75832F33F}" srcOrd="0" destOrd="0" presId="urn:microsoft.com/office/officeart/2005/8/layout/radial1"/>
    <dgm:cxn modelId="{94EFD52D-A3A7-4D63-A703-5D710F267541}" srcId="{783342CA-C6C3-4EA0-9AAC-06FE1DD5CAD5}" destId="{C344133B-B69A-4B22-AD30-9A50BB0B1032}" srcOrd="1" destOrd="0" parTransId="{8C30237A-06CF-43E3-8600-87C632B07CD0}" sibTransId="{0F35C1B4-E8E4-49DA-AC38-C6F8C7697994}"/>
    <dgm:cxn modelId="{B48D8289-6609-4B1D-B5F5-D8D3C9E5429B}" type="presOf" srcId="{0E415A6A-289F-435B-98BC-06E55D765E8B}" destId="{C12E2B7D-DCE3-403D-A91C-C8AF547ADA01}" srcOrd="1" destOrd="0" presId="urn:microsoft.com/office/officeart/2005/8/layout/radial1"/>
    <dgm:cxn modelId="{FFCF8430-913A-4A5A-BB35-A29CCA9A8689}" srcId="{783342CA-C6C3-4EA0-9AAC-06FE1DD5CAD5}" destId="{445FC760-E338-4938-A09E-390961BB1C84}" srcOrd="0" destOrd="0" parTransId="{F337C340-B878-43AB-9618-28088ED240FE}" sibTransId="{A4030682-AAC9-469B-8F80-6A9268958411}"/>
    <dgm:cxn modelId="{CD97548C-9BB5-43B5-9340-0EAE160786E2}" type="presOf" srcId="{562D3666-9702-49E5-B187-2C3297CCCCF9}" destId="{D6AD6FEF-3826-4848-A22B-98DD22EBE01B}" srcOrd="0" destOrd="0" presId="urn:microsoft.com/office/officeart/2005/8/layout/radial1"/>
    <dgm:cxn modelId="{18690721-8B0D-4B12-B887-2CB42FBA7703}" srcId="{C344133B-B69A-4B22-AD30-9A50BB0B1032}" destId="{54580574-1583-47A8-8A6C-C36813DB29E4}" srcOrd="0" destOrd="0" parTransId="{14EB131A-253C-4199-9BB7-187FA4DCFDE1}" sibTransId="{301C8C20-B18A-41B6-9F83-4D4606C4D57B}"/>
    <dgm:cxn modelId="{150CB8BD-1EF5-4172-8AE9-430DA08E3B67}" srcId="{445FC760-E338-4938-A09E-390961BB1C84}" destId="{61E4B4F4-906C-4BA7-87AD-3D6748190FE5}" srcOrd="5" destOrd="0" parTransId="{562D3666-9702-49E5-B187-2C3297CCCCF9}" sibTransId="{6BFC202E-5190-4E88-85CB-69255A58F9C6}"/>
    <dgm:cxn modelId="{11851DC0-DD55-4E02-BF1F-4B5E1F7C97D4}" type="presOf" srcId="{E084E959-1A12-48BC-9F48-8B1D23171FAD}" destId="{D6D9E4BF-3017-4F74-8394-DFB8353540E8}" srcOrd="0" destOrd="0" presId="urn:microsoft.com/office/officeart/2005/8/layout/radial1"/>
    <dgm:cxn modelId="{544E2AF9-30BF-4980-A230-DC5366DF0517}" type="presOf" srcId="{EC3C13F3-FCF7-4198-9AE8-65774F5D4FF0}" destId="{69D8FA68-84EA-4CA6-9632-C56B6C80C0CD}" srcOrd="1" destOrd="0" presId="urn:microsoft.com/office/officeart/2005/8/layout/radial1"/>
    <dgm:cxn modelId="{B64682F9-4EE0-40D1-B90C-0C0F783F95D9}" type="presOf" srcId="{EB6DCE45-187E-4D0A-BA8A-E8C24DA62FD7}" destId="{2CDEC9D8-F39F-47E0-8E9E-5D024742913C}" srcOrd="0" destOrd="0" presId="urn:microsoft.com/office/officeart/2005/8/layout/radial1"/>
    <dgm:cxn modelId="{C2FE2703-6219-4D82-88FE-FBB1A798E0B1}" srcId="{445FC760-E338-4938-A09E-390961BB1C84}" destId="{174E93F2-E197-4792-8A13-A50738159B76}" srcOrd="6" destOrd="0" parTransId="{A9BA2F15-C130-4E90-B048-4BAE727E720A}" sibTransId="{ACA105A9-80E2-4B5A-9F8F-97E06B69DCE7}"/>
    <dgm:cxn modelId="{F867754E-819B-4581-89C1-435C5089F48E}" type="presOf" srcId="{783342CA-C6C3-4EA0-9AAC-06FE1DD5CAD5}" destId="{595C69B9-B63B-4976-840D-9EA3FAAD43F9}" srcOrd="0" destOrd="0" presId="urn:microsoft.com/office/officeart/2005/8/layout/radial1"/>
    <dgm:cxn modelId="{66AEA679-243F-40AE-A7F1-F805BFCF3009}" type="presOf" srcId="{0E415A6A-289F-435B-98BC-06E55D765E8B}" destId="{8F98528B-3FE9-48C3-B244-93715318569F}" srcOrd="0" destOrd="0" presId="urn:microsoft.com/office/officeart/2005/8/layout/radial1"/>
    <dgm:cxn modelId="{53221AD3-8879-4DF6-B421-FAC2D5D529C3}" type="presOf" srcId="{735E5F21-E645-46C4-9C72-2C8646D52CEC}" destId="{A2D12F4C-7F94-4BE3-A8CC-8BCA33F361F6}" srcOrd="0" destOrd="0" presId="urn:microsoft.com/office/officeart/2005/8/layout/radial1"/>
    <dgm:cxn modelId="{25DD4022-FFC6-4EC8-BB8D-8E2244D12C74}" type="presParOf" srcId="{595C69B9-B63B-4976-840D-9EA3FAAD43F9}" destId="{B4FF0606-2773-492B-8A2C-6D1DBFAA3BC2}" srcOrd="0" destOrd="0" presId="urn:microsoft.com/office/officeart/2005/8/layout/radial1"/>
    <dgm:cxn modelId="{5592FFCF-C641-4559-8FC3-A44847BA653C}" type="presParOf" srcId="{595C69B9-B63B-4976-840D-9EA3FAAD43F9}" destId="{23782F68-4EC6-42EA-B04F-71C688C233FF}" srcOrd="1" destOrd="0" presId="urn:microsoft.com/office/officeart/2005/8/layout/radial1"/>
    <dgm:cxn modelId="{7D4B4982-A81B-4229-AE93-9F42A458BFEB}" type="presParOf" srcId="{23782F68-4EC6-42EA-B04F-71C688C233FF}" destId="{D6A483A6-1873-4DE4-9377-CA7710775903}" srcOrd="0" destOrd="0" presId="urn:microsoft.com/office/officeart/2005/8/layout/radial1"/>
    <dgm:cxn modelId="{03504DE5-DDE0-4821-82F8-357552D0DD42}" type="presParOf" srcId="{595C69B9-B63B-4976-840D-9EA3FAAD43F9}" destId="{D6D9E4BF-3017-4F74-8394-DFB8353540E8}" srcOrd="2" destOrd="0" presId="urn:microsoft.com/office/officeart/2005/8/layout/radial1"/>
    <dgm:cxn modelId="{C7623F14-E119-4B63-9720-E08351F58349}" type="presParOf" srcId="{595C69B9-B63B-4976-840D-9EA3FAAD43F9}" destId="{8F98528B-3FE9-48C3-B244-93715318569F}" srcOrd="3" destOrd="0" presId="urn:microsoft.com/office/officeart/2005/8/layout/radial1"/>
    <dgm:cxn modelId="{759713CD-BFDC-4BB8-A1D9-9BC4C9B42DB6}" type="presParOf" srcId="{8F98528B-3FE9-48C3-B244-93715318569F}" destId="{C12E2B7D-DCE3-403D-A91C-C8AF547ADA01}" srcOrd="0" destOrd="0" presId="urn:microsoft.com/office/officeart/2005/8/layout/radial1"/>
    <dgm:cxn modelId="{2C5AFF14-8D81-40CF-B6C0-3D750A1016CE}" type="presParOf" srcId="{595C69B9-B63B-4976-840D-9EA3FAAD43F9}" destId="{D2623835-62B5-4F56-9B8C-9D2EA6A68CE1}" srcOrd="4" destOrd="0" presId="urn:microsoft.com/office/officeart/2005/8/layout/radial1"/>
    <dgm:cxn modelId="{9631F98F-93B3-4599-B0B6-9E9A34F6A630}" type="presParOf" srcId="{595C69B9-B63B-4976-840D-9EA3FAAD43F9}" destId="{BE9EAA8C-E986-4C2C-84F2-77805B12E5DF}" srcOrd="5" destOrd="0" presId="urn:microsoft.com/office/officeart/2005/8/layout/radial1"/>
    <dgm:cxn modelId="{EB1FA237-D44E-4C83-8119-8E40959B3C20}" type="presParOf" srcId="{BE9EAA8C-E986-4C2C-84F2-77805B12E5DF}" destId="{075A8412-BD28-45F7-AF8B-606BED392F32}" srcOrd="0" destOrd="0" presId="urn:microsoft.com/office/officeart/2005/8/layout/radial1"/>
    <dgm:cxn modelId="{641CF8C1-7BCA-491A-A032-51CE9606D1ED}" type="presParOf" srcId="{595C69B9-B63B-4976-840D-9EA3FAAD43F9}" destId="{2CDEC9D8-F39F-47E0-8E9E-5D024742913C}" srcOrd="6" destOrd="0" presId="urn:microsoft.com/office/officeart/2005/8/layout/radial1"/>
    <dgm:cxn modelId="{2D41809C-931F-4950-8C45-7D2906EDED1A}" type="presParOf" srcId="{595C69B9-B63B-4976-840D-9EA3FAAD43F9}" destId="{4702AD61-3125-41CB-A509-394E5BC51109}" srcOrd="7" destOrd="0" presId="urn:microsoft.com/office/officeart/2005/8/layout/radial1"/>
    <dgm:cxn modelId="{7E1AC2BD-24CB-4D87-A6AE-6F2261AE9171}" type="presParOf" srcId="{4702AD61-3125-41CB-A509-394E5BC51109}" destId="{69D8FA68-84EA-4CA6-9632-C56B6C80C0CD}" srcOrd="0" destOrd="0" presId="urn:microsoft.com/office/officeart/2005/8/layout/radial1"/>
    <dgm:cxn modelId="{D757AF96-4785-4581-ADCB-C4782BCBF669}" type="presParOf" srcId="{595C69B9-B63B-4976-840D-9EA3FAAD43F9}" destId="{802DE537-D214-4E9A-B7FB-0D715ECB1623}" srcOrd="8" destOrd="0" presId="urn:microsoft.com/office/officeart/2005/8/layout/radial1"/>
    <dgm:cxn modelId="{7995CF1D-5F03-4345-8987-CEB11D8D5FAD}" type="presParOf" srcId="{595C69B9-B63B-4976-840D-9EA3FAAD43F9}" destId="{22C41DB6-6B35-4940-A0FC-681329DCC6F5}" srcOrd="9" destOrd="0" presId="urn:microsoft.com/office/officeart/2005/8/layout/radial1"/>
    <dgm:cxn modelId="{2BF91656-83EA-4131-B4C6-798A0F554056}" type="presParOf" srcId="{22C41DB6-6B35-4940-A0FC-681329DCC6F5}" destId="{EC2C7B6A-B4AF-4741-93A5-3CEDA2C6D6C3}" srcOrd="0" destOrd="0" presId="urn:microsoft.com/office/officeart/2005/8/layout/radial1"/>
    <dgm:cxn modelId="{FD08CFA8-D648-4F31-9B6A-B02412E2EC9C}" type="presParOf" srcId="{595C69B9-B63B-4976-840D-9EA3FAAD43F9}" destId="{A2D12F4C-7F94-4BE3-A8CC-8BCA33F361F6}" srcOrd="10" destOrd="0" presId="urn:microsoft.com/office/officeart/2005/8/layout/radial1"/>
    <dgm:cxn modelId="{6B56176F-F5CB-4A65-A978-27BF20594749}" type="presParOf" srcId="{595C69B9-B63B-4976-840D-9EA3FAAD43F9}" destId="{D6AD6FEF-3826-4848-A22B-98DD22EBE01B}" srcOrd="11" destOrd="0" presId="urn:microsoft.com/office/officeart/2005/8/layout/radial1"/>
    <dgm:cxn modelId="{F3F37766-1705-4D0E-A578-3F1C92DBEECF}" type="presParOf" srcId="{D6AD6FEF-3826-4848-A22B-98DD22EBE01B}" destId="{8C977965-E8DB-495A-A964-06AA1C2E81C8}" srcOrd="0" destOrd="0" presId="urn:microsoft.com/office/officeart/2005/8/layout/radial1"/>
    <dgm:cxn modelId="{C9C9293E-4892-4C36-A04B-9905CB09CE29}" type="presParOf" srcId="{595C69B9-B63B-4976-840D-9EA3FAAD43F9}" destId="{20D42A9F-D058-417B-A7BE-D1A75832F33F}" srcOrd="12" destOrd="0" presId="urn:microsoft.com/office/officeart/2005/8/layout/radial1"/>
    <dgm:cxn modelId="{E69E22CB-A632-4DB6-96E3-DF0526F1DCF3}" type="presParOf" srcId="{595C69B9-B63B-4976-840D-9EA3FAAD43F9}" destId="{34349760-A839-49FB-96C5-6B385C5A867E}" srcOrd="13" destOrd="0" presId="urn:microsoft.com/office/officeart/2005/8/layout/radial1"/>
    <dgm:cxn modelId="{2DB7E403-A1C0-4F7F-A62A-063ABA072CB5}" type="presParOf" srcId="{34349760-A839-49FB-96C5-6B385C5A867E}" destId="{3E331CDD-8229-487B-8C9B-FE18AFE59E70}" srcOrd="0" destOrd="0" presId="urn:microsoft.com/office/officeart/2005/8/layout/radial1"/>
    <dgm:cxn modelId="{5970BE63-DB27-4B17-8962-47717BDEB321}" type="presParOf" srcId="{595C69B9-B63B-4976-840D-9EA3FAAD43F9}" destId="{FA8BB164-CA07-4D09-BEFF-F1DF1B0D34C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68382C-0C76-4304-A769-7026B0CE5B1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83303-3EC5-4CBF-9D66-2B9BBB9E8926}">
      <dgm:prSet phldrT="[Text]" custT="1"/>
      <dgm:spPr/>
      <dgm:t>
        <a:bodyPr/>
        <a:lstStyle/>
        <a:p>
          <a:r>
            <a:rPr lang="mn-MN" sz="1400" b="1" dirty="0">
              <a:latin typeface="Times New Roman" pitchFamily="18" charset="0"/>
              <a:cs typeface="Times New Roman" pitchFamily="18" charset="0"/>
            </a:rPr>
            <a:t>УЛААНБААТАР ХОТЫН ЗАХИРАГЧИЙН АЖЛЫН АЛБА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96925B91-7C04-4581-A3FE-14365BF07D15}" type="parTrans" cxnId="{40454335-B92D-48B9-867B-02EF2D889D2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6A18-478F-4048-9E11-C345B40342F5}" type="sibTrans" cxnId="{40454335-B92D-48B9-867B-02EF2D889D2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6D6C0-6B06-4B9F-B937-3E31A4A28778}" type="pres">
      <dgm:prSet presAssocID="{1868382C-0C76-4304-A769-7026B0CE5B1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6DC9F6-56CE-4179-80A4-140C96CFB9A8}" type="pres">
      <dgm:prSet presAssocID="{96183303-3EC5-4CBF-9D66-2B9BBB9E8926}" presName="hierRoot1" presStyleCnt="0">
        <dgm:presLayoutVars>
          <dgm:hierBranch val="init"/>
        </dgm:presLayoutVars>
      </dgm:prSet>
      <dgm:spPr/>
    </dgm:pt>
    <dgm:pt modelId="{BE0CD4B9-7B47-4A4A-A9C3-D0126D3443D6}" type="pres">
      <dgm:prSet presAssocID="{96183303-3EC5-4CBF-9D66-2B9BBB9E8926}" presName="rootComposite1" presStyleCnt="0"/>
      <dgm:spPr/>
    </dgm:pt>
    <dgm:pt modelId="{0AC72597-FCEC-46B4-8B69-A694B149B51E}" type="pres">
      <dgm:prSet presAssocID="{96183303-3EC5-4CBF-9D66-2B9BBB9E8926}" presName="rootText1" presStyleLbl="alignAcc1" presStyleIdx="0" presStyleCnt="0" custScaleX="64498" custScaleY="68836" custLinFactNeighborX="0" custLinFactNeighborY="13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878C1D-96BF-4D0C-8CFB-DE3D0381999B}" type="pres">
      <dgm:prSet presAssocID="{96183303-3EC5-4CBF-9D66-2B9BBB9E8926}" presName="topArc1" presStyleLbl="parChTrans1D1" presStyleIdx="0" presStyleCnt="2"/>
      <dgm:spPr/>
    </dgm:pt>
    <dgm:pt modelId="{0E636218-4E41-4262-83AD-E9B27479F7B3}" type="pres">
      <dgm:prSet presAssocID="{96183303-3EC5-4CBF-9D66-2B9BBB9E8926}" presName="bottomArc1" presStyleLbl="parChTrans1D1" presStyleIdx="1" presStyleCnt="2"/>
      <dgm:spPr/>
    </dgm:pt>
    <dgm:pt modelId="{7BA89CCE-C5DA-41AA-B0B3-51EE9F88A45B}" type="pres">
      <dgm:prSet presAssocID="{96183303-3EC5-4CBF-9D66-2B9BBB9E8926}" presName="topConnNode1" presStyleLbl="node1" presStyleIdx="0" presStyleCnt="0"/>
      <dgm:spPr/>
      <dgm:t>
        <a:bodyPr/>
        <a:lstStyle/>
        <a:p>
          <a:endParaRPr lang="en-US"/>
        </a:p>
      </dgm:t>
    </dgm:pt>
    <dgm:pt modelId="{DC9EDA8E-E05C-43FC-BBDD-04DCC05C8863}" type="pres">
      <dgm:prSet presAssocID="{96183303-3EC5-4CBF-9D66-2B9BBB9E8926}" presName="hierChild2" presStyleCnt="0"/>
      <dgm:spPr/>
    </dgm:pt>
    <dgm:pt modelId="{051DC352-F035-45E2-BEBE-4F3ECC29F6F9}" type="pres">
      <dgm:prSet presAssocID="{96183303-3EC5-4CBF-9D66-2B9BBB9E8926}" presName="hierChild3" presStyleCnt="0"/>
      <dgm:spPr/>
    </dgm:pt>
  </dgm:ptLst>
  <dgm:cxnLst>
    <dgm:cxn modelId="{137CBD9D-7720-4AE8-9970-E01EB68B376B}" type="presOf" srcId="{96183303-3EC5-4CBF-9D66-2B9BBB9E8926}" destId="{0AC72597-FCEC-46B4-8B69-A694B149B51E}" srcOrd="0" destOrd="0" presId="urn:microsoft.com/office/officeart/2008/layout/HalfCircleOrganizationChart"/>
    <dgm:cxn modelId="{ED6F338B-5C9A-45F2-BADF-855CB2BAF1C1}" type="presOf" srcId="{96183303-3EC5-4CBF-9D66-2B9BBB9E8926}" destId="{7BA89CCE-C5DA-41AA-B0B3-51EE9F88A45B}" srcOrd="1" destOrd="0" presId="urn:microsoft.com/office/officeart/2008/layout/HalfCircleOrganizationChart"/>
    <dgm:cxn modelId="{40454335-B92D-48B9-867B-02EF2D889D24}" srcId="{1868382C-0C76-4304-A769-7026B0CE5B1F}" destId="{96183303-3EC5-4CBF-9D66-2B9BBB9E8926}" srcOrd="0" destOrd="0" parTransId="{96925B91-7C04-4581-A3FE-14365BF07D15}" sibTransId="{4F6B6A18-478F-4048-9E11-C345B40342F5}"/>
    <dgm:cxn modelId="{742883E0-BBDD-47CF-8577-744B4F731EC1}" type="presOf" srcId="{1868382C-0C76-4304-A769-7026B0CE5B1F}" destId="{A416D6C0-6B06-4B9F-B937-3E31A4A28778}" srcOrd="0" destOrd="0" presId="urn:microsoft.com/office/officeart/2008/layout/HalfCircleOrganizationChart"/>
    <dgm:cxn modelId="{49121CAE-7FD6-48E8-B526-897CF0193DA2}" type="presParOf" srcId="{A416D6C0-6B06-4B9F-B937-3E31A4A28778}" destId="{AD6DC9F6-56CE-4179-80A4-140C96CFB9A8}" srcOrd="0" destOrd="0" presId="urn:microsoft.com/office/officeart/2008/layout/HalfCircleOrganizationChart"/>
    <dgm:cxn modelId="{C2AF5BAC-2307-492C-8004-E729536B779A}" type="presParOf" srcId="{AD6DC9F6-56CE-4179-80A4-140C96CFB9A8}" destId="{BE0CD4B9-7B47-4A4A-A9C3-D0126D3443D6}" srcOrd="0" destOrd="0" presId="urn:microsoft.com/office/officeart/2008/layout/HalfCircleOrganizationChart"/>
    <dgm:cxn modelId="{197CB25F-5335-41DF-8423-78A360EEBD68}" type="presParOf" srcId="{BE0CD4B9-7B47-4A4A-A9C3-D0126D3443D6}" destId="{0AC72597-FCEC-46B4-8B69-A694B149B51E}" srcOrd="0" destOrd="0" presId="urn:microsoft.com/office/officeart/2008/layout/HalfCircleOrganizationChart"/>
    <dgm:cxn modelId="{C95CC908-997F-4160-99FD-2823FDD737F2}" type="presParOf" srcId="{BE0CD4B9-7B47-4A4A-A9C3-D0126D3443D6}" destId="{BF878C1D-96BF-4D0C-8CFB-DE3D0381999B}" srcOrd="1" destOrd="0" presId="urn:microsoft.com/office/officeart/2008/layout/HalfCircleOrganizationChart"/>
    <dgm:cxn modelId="{67962BAE-54E7-4CE4-879B-EAC321B2061C}" type="presParOf" srcId="{BE0CD4B9-7B47-4A4A-A9C3-D0126D3443D6}" destId="{0E636218-4E41-4262-83AD-E9B27479F7B3}" srcOrd="2" destOrd="0" presId="urn:microsoft.com/office/officeart/2008/layout/HalfCircleOrganizationChart"/>
    <dgm:cxn modelId="{38BE1B1F-9002-437F-A24B-20666BBBE9E2}" type="presParOf" srcId="{BE0CD4B9-7B47-4A4A-A9C3-D0126D3443D6}" destId="{7BA89CCE-C5DA-41AA-B0B3-51EE9F88A45B}" srcOrd="3" destOrd="0" presId="urn:microsoft.com/office/officeart/2008/layout/HalfCircleOrganizationChart"/>
    <dgm:cxn modelId="{B8C799CD-259E-46F9-961D-AA8DF9F57864}" type="presParOf" srcId="{AD6DC9F6-56CE-4179-80A4-140C96CFB9A8}" destId="{DC9EDA8E-E05C-43FC-BBDD-04DCC05C8863}" srcOrd="1" destOrd="0" presId="urn:microsoft.com/office/officeart/2008/layout/HalfCircleOrganizationChart"/>
    <dgm:cxn modelId="{DF28686C-FAA8-4D4A-A0FC-9B40BDA3867B}" type="presParOf" srcId="{AD6DC9F6-56CE-4179-80A4-140C96CFB9A8}" destId="{051DC352-F035-45E2-BEBE-4F3ECC29F6F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68382C-0C76-4304-A769-7026B0CE5B1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83303-3EC5-4CBF-9D66-2B9BBB9E8926}">
      <dgm:prSet phldrT="[Text]" custT="1"/>
      <dgm:spPr/>
      <dgm:t>
        <a:bodyPr/>
        <a:lstStyle/>
        <a:p>
          <a:r>
            <a:rPr lang="mn-MN" sz="1400" dirty="0" smtClean="0">
              <a:latin typeface="Times New Roman" pitchFamily="18" charset="0"/>
              <a:cs typeface="Times New Roman" pitchFamily="18" charset="0"/>
            </a:rPr>
            <a:t>ТАЙЛАН ИРҮҮЛЭХ БАЙГУУЛЛАГУУД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96925B91-7C04-4581-A3FE-14365BF07D15}" type="parTrans" cxnId="{40454335-B92D-48B9-867B-02EF2D889D2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6A18-478F-4048-9E11-C345B40342F5}" type="sibTrans" cxnId="{40454335-B92D-48B9-867B-02EF2D889D2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6D6C0-6B06-4B9F-B937-3E31A4A28778}" type="pres">
      <dgm:prSet presAssocID="{1868382C-0C76-4304-A769-7026B0CE5B1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6DC9F6-56CE-4179-80A4-140C96CFB9A8}" type="pres">
      <dgm:prSet presAssocID="{96183303-3EC5-4CBF-9D66-2B9BBB9E8926}" presName="hierRoot1" presStyleCnt="0">
        <dgm:presLayoutVars>
          <dgm:hierBranch val="init"/>
        </dgm:presLayoutVars>
      </dgm:prSet>
      <dgm:spPr/>
    </dgm:pt>
    <dgm:pt modelId="{BE0CD4B9-7B47-4A4A-A9C3-D0126D3443D6}" type="pres">
      <dgm:prSet presAssocID="{96183303-3EC5-4CBF-9D66-2B9BBB9E8926}" presName="rootComposite1" presStyleCnt="0"/>
      <dgm:spPr/>
    </dgm:pt>
    <dgm:pt modelId="{0AC72597-FCEC-46B4-8B69-A694B149B51E}" type="pres">
      <dgm:prSet presAssocID="{96183303-3EC5-4CBF-9D66-2B9BBB9E8926}" presName="rootText1" presStyleLbl="alignAcc1" presStyleIdx="0" presStyleCnt="0" custScaleX="64498" custScaleY="68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878C1D-96BF-4D0C-8CFB-DE3D0381999B}" type="pres">
      <dgm:prSet presAssocID="{96183303-3EC5-4CBF-9D66-2B9BBB9E8926}" presName="topArc1" presStyleLbl="parChTrans1D1" presStyleIdx="0" presStyleCnt="2"/>
      <dgm:spPr/>
    </dgm:pt>
    <dgm:pt modelId="{0E636218-4E41-4262-83AD-E9B27479F7B3}" type="pres">
      <dgm:prSet presAssocID="{96183303-3EC5-4CBF-9D66-2B9BBB9E8926}" presName="bottomArc1" presStyleLbl="parChTrans1D1" presStyleIdx="1" presStyleCnt="2"/>
      <dgm:spPr/>
    </dgm:pt>
    <dgm:pt modelId="{7BA89CCE-C5DA-41AA-B0B3-51EE9F88A45B}" type="pres">
      <dgm:prSet presAssocID="{96183303-3EC5-4CBF-9D66-2B9BBB9E8926}" presName="topConnNode1" presStyleLbl="node1" presStyleIdx="0" presStyleCnt="0"/>
      <dgm:spPr/>
      <dgm:t>
        <a:bodyPr/>
        <a:lstStyle/>
        <a:p>
          <a:endParaRPr lang="en-US"/>
        </a:p>
      </dgm:t>
    </dgm:pt>
    <dgm:pt modelId="{DC9EDA8E-E05C-43FC-BBDD-04DCC05C8863}" type="pres">
      <dgm:prSet presAssocID="{96183303-3EC5-4CBF-9D66-2B9BBB9E8926}" presName="hierChild2" presStyleCnt="0"/>
      <dgm:spPr/>
    </dgm:pt>
    <dgm:pt modelId="{051DC352-F035-45E2-BEBE-4F3ECC29F6F9}" type="pres">
      <dgm:prSet presAssocID="{96183303-3EC5-4CBF-9D66-2B9BBB9E8926}" presName="hierChild3" presStyleCnt="0"/>
      <dgm:spPr/>
    </dgm:pt>
  </dgm:ptLst>
  <dgm:cxnLst>
    <dgm:cxn modelId="{4122A087-3344-4940-9497-0F9B2E1697C1}" type="presOf" srcId="{96183303-3EC5-4CBF-9D66-2B9BBB9E8926}" destId="{7BA89CCE-C5DA-41AA-B0B3-51EE9F88A45B}" srcOrd="1" destOrd="0" presId="urn:microsoft.com/office/officeart/2008/layout/HalfCircleOrganizationChart"/>
    <dgm:cxn modelId="{FCB8C5B6-DEA5-49DB-AA14-0D831811BEBE}" type="presOf" srcId="{96183303-3EC5-4CBF-9D66-2B9BBB9E8926}" destId="{0AC72597-FCEC-46B4-8B69-A694B149B51E}" srcOrd="0" destOrd="0" presId="urn:microsoft.com/office/officeart/2008/layout/HalfCircleOrganizationChart"/>
    <dgm:cxn modelId="{4201D230-1CD5-4E36-9A26-EE1D1D7352AC}" type="presOf" srcId="{1868382C-0C76-4304-A769-7026B0CE5B1F}" destId="{A416D6C0-6B06-4B9F-B937-3E31A4A28778}" srcOrd="0" destOrd="0" presId="urn:microsoft.com/office/officeart/2008/layout/HalfCircleOrganizationChart"/>
    <dgm:cxn modelId="{40454335-B92D-48B9-867B-02EF2D889D24}" srcId="{1868382C-0C76-4304-A769-7026B0CE5B1F}" destId="{96183303-3EC5-4CBF-9D66-2B9BBB9E8926}" srcOrd="0" destOrd="0" parTransId="{96925B91-7C04-4581-A3FE-14365BF07D15}" sibTransId="{4F6B6A18-478F-4048-9E11-C345B40342F5}"/>
    <dgm:cxn modelId="{D9A0A097-3C4B-49BC-8469-99407CD59476}" type="presParOf" srcId="{A416D6C0-6B06-4B9F-B937-3E31A4A28778}" destId="{AD6DC9F6-56CE-4179-80A4-140C96CFB9A8}" srcOrd="0" destOrd="0" presId="urn:microsoft.com/office/officeart/2008/layout/HalfCircleOrganizationChart"/>
    <dgm:cxn modelId="{1D5084BA-9B5A-4D45-B7FB-ADF63B19AF77}" type="presParOf" srcId="{AD6DC9F6-56CE-4179-80A4-140C96CFB9A8}" destId="{BE0CD4B9-7B47-4A4A-A9C3-D0126D3443D6}" srcOrd="0" destOrd="0" presId="urn:microsoft.com/office/officeart/2008/layout/HalfCircleOrganizationChart"/>
    <dgm:cxn modelId="{855E266F-3D18-40E1-B10F-FA0E1588F977}" type="presParOf" srcId="{BE0CD4B9-7B47-4A4A-A9C3-D0126D3443D6}" destId="{0AC72597-FCEC-46B4-8B69-A694B149B51E}" srcOrd="0" destOrd="0" presId="urn:microsoft.com/office/officeart/2008/layout/HalfCircleOrganizationChart"/>
    <dgm:cxn modelId="{F3A54CAA-A4CE-401B-A924-3AB92B566D07}" type="presParOf" srcId="{BE0CD4B9-7B47-4A4A-A9C3-D0126D3443D6}" destId="{BF878C1D-96BF-4D0C-8CFB-DE3D0381999B}" srcOrd="1" destOrd="0" presId="urn:microsoft.com/office/officeart/2008/layout/HalfCircleOrganizationChart"/>
    <dgm:cxn modelId="{5E21794B-1E01-44B7-9D47-938C0B18C502}" type="presParOf" srcId="{BE0CD4B9-7B47-4A4A-A9C3-D0126D3443D6}" destId="{0E636218-4E41-4262-83AD-E9B27479F7B3}" srcOrd="2" destOrd="0" presId="urn:microsoft.com/office/officeart/2008/layout/HalfCircleOrganizationChart"/>
    <dgm:cxn modelId="{56A66A5D-7DAC-420A-9F28-3B0EF0C16956}" type="presParOf" srcId="{BE0CD4B9-7B47-4A4A-A9C3-D0126D3443D6}" destId="{7BA89CCE-C5DA-41AA-B0B3-51EE9F88A45B}" srcOrd="3" destOrd="0" presId="urn:microsoft.com/office/officeart/2008/layout/HalfCircleOrganizationChart"/>
    <dgm:cxn modelId="{199A68A9-5B9F-46C5-84F4-550F0AFF70A8}" type="presParOf" srcId="{AD6DC9F6-56CE-4179-80A4-140C96CFB9A8}" destId="{DC9EDA8E-E05C-43FC-BBDD-04DCC05C8863}" srcOrd="1" destOrd="0" presId="urn:microsoft.com/office/officeart/2008/layout/HalfCircleOrganizationChart"/>
    <dgm:cxn modelId="{6B8F0797-4516-4D9E-8134-86E3ABC465AA}" type="presParOf" srcId="{AD6DC9F6-56CE-4179-80A4-140C96CFB9A8}" destId="{051DC352-F035-45E2-BEBE-4F3ECC29F6F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0606-2773-492B-8A2C-6D1DBFAA3BC2}">
      <dsp:nvSpPr>
        <dsp:cNvPr id="0" name=""/>
        <dsp:cNvSpPr/>
      </dsp:nvSpPr>
      <dsp:spPr>
        <a:xfrm>
          <a:off x="1473952" y="1011324"/>
          <a:ext cx="667301" cy="6673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82</a:t>
          </a:r>
          <a:endParaRPr lang="en-US" sz="3000" kern="1200" dirty="0"/>
        </a:p>
      </dsp:txBody>
      <dsp:txXfrm>
        <a:off x="1571676" y="1109048"/>
        <a:ext cx="471853" cy="471853"/>
      </dsp:txXfrm>
    </dsp:sp>
    <dsp:sp modelId="{23782F68-4EC6-42EA-B04F-71C688C233FF}">
      <dsp:nvSpPr>
        <dsp:cNvPr id="0" name=""/>
        <dsp:cNvSpPr/>
      </dsp:nvSpPr>
      <dsp:spPr>
        <a:xfrm rot="16200000">
          <a:off x="1640653" y="827762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99255" y="836026"/>
        <a:ext cx="16695" cy="16695"/>
      </dsp:txXfrm>
    </dsp:sp>
    <dsp:sp modelId="{D6D9E4BF-3017-4F74-8394-DFB8353540E8}">
      <dsp:nvSpPr>
        <dsp:cNvPr id="0" name=""/>
        <dsp:cNvSpPr/>
      </dsp:nvSpPr>
      <dsp:spPr>
        <a:xfrm>
          <a:off x="1473952" y="10123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17</a:t>
          </a:r>
          <a:endParaRPr lang="en-US" sz="3000" kern="1200" dirty="0"/>
        </a:p>
      </dsp:txBody>
      <dsp:txXfrm>
        <a:off x="1571676" y="107847"/>
        <a:ext cx="471853" cy="471853"/>
      </dsp:txXfrm>
    </dsp:sp>
    <dsp:sp modelId="{8F98528B-3FE9-48C3-B244-93715318569F}">
      <dsp:nvSpPr>
        <dsp:cNvPr id="0" name=""/>
        <dsp:cNvSpPr/>
      </dsp:nvSpPr>
      <dsp:spPr>
        <a:xfrm rot="19285714">
          <a:off x="2032038" y="1016243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0641" y="1024508"/>
        <a:ext cx="16695" cy="16695"/>
      </dsp:txXfrm>
    </dsp:sp>
    <dsp:sp modelId="{D2623835-62B5-4F56-9B8C-9D2EA6A68CE1}">
      <dsp:nvSpPr>
        <dsp:cNvPr id="0" name=""/>
        <dsp:cNvSpPr/>
      </dsp:nvSpPr>
      <dsp:spPr>
        <a:xfrm>
          <a:off x="2256723" y="38708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1200000"/>
                <a:satOff val="-4854"/>
                <a:lumOff val="-5425"/>
                <a:alphaOff val="0"/>
                <a:shade val="51000"/>
                <a:satMod val="130000"/>
              </a:schemeClr>
            </a:gs>
            <a:gs pos="80000">
              <a:schemeClr val="accent5">
                <a:hueOff val="1200000"/>
                <a:satOff val="-4854"/>
                <a:lumOff val="-5425"/>
                <a:alphaOff val="0"/>
                <a:shade val="93000"/>
                <a:satMod val="130000"/>
              </a:schemeClr>
            </a:gs>
            <a:gs pos="100000">
              <a:schemeClr val="accent5">
                <a:hueOff val="1200000"/>
                <a:satOff val="-4854"/>
                <a:lumOff val="-5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12</a:t>
          </a:r>
          <a:endParaRPr lang="en-US" sz="3000" kern="1200" dirty="0"/>
        </a:p>
      </dsp:txBody>
      <dsp:txXfrm>
        <a:off x="2354447" y="484809"/>
        <a:ext cx="471853" cy="471853"/>
      </dsp:txXfrm>
    </dsp:sp>
    <dsp:sp modelId="{BE9EAA8C-E986-4C2C-84F2-77805B12E5DF}">
      <dsp:nvSpPr>
        <dsp:cNvPr id="0" name=""/>
        <dsp:cNvSpPr/>
      </dsp:nvSpPr>
      <dsp:spPr>
        <a:xfrm rot="771429">
          <a:off x="2128703" y="1439756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7305" y="1448021"/>
        <a:ext cx="16695" cy="16695"/>
      </dsp:txXfrm>
    </dsp:sp>
    <dsp:sp modelId="{2CDEC9D8-F39F-47E0-8E9E-5D024742913C}">
      <dsp:nvSpPr>
        <dsp:cNvPr id="0" name=""/>
        <dsp:cNvSpPr/>
      </dsp:nvSpPr>
      <dsp:spPr>
        <a:xfrm>
          <a:off x="2450051" y="1234112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2400000"/>
                <a:satOff val="-9707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2400000"/>
                <a:satOff val="-9707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2400000"/>
                <a:satOff val="-9707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11</a:t>
          </a:r>
          <a:endParaRPr lang="en-US" sz="3000" kern="1200" dirty="0"/>
        </a:p>
      </dsp:txBody>
      <dsp:txXfrm>
        <a:off x="2547775" y="1331836"/>
        <a:ext cx="471853" cy="471853"/>
      </dsp:txXfrm>
    </dsp:sp>
    <dsp:sp modelId="{4702AD61-3125-41CB-A509-394E5BC51109}">
      <dsp:nvSpPr>
        <dsp:cNvPr id="0" name=""/>
        <dsp:cNvSpPr/>
      </dsp:nvSpPr>
      <dsp:spPr>
        <a:xfrm rot="3857143">
          <a:off x="1857855" y="1779388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6458" y="1787653"/>
        <a:ext cx="16695" cy="16695"/>
      </dsp:txXfrm>
    </dsp:sp>
    <dsp:sp modelId="{802DE537-D214-4E9A-B7FB-0D715ECB1623}">
      <dsp:nvSpPr>
        <dsp:cNvPr id="0" name=""/>
        <dsp:cNvSpPr/>
      </dsp:nvSpPr>
      <dsp:spPr>
        <a:xfrm>
          <a:off x="1908357" y="191337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3600000"/>
                <a:satOff val="-14561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3600000"/>
                <a:satOff val="-14561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3600000"/>
                <a:satOff val="-14561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11</a:t>
          </a:r>
          <a:endParaRPr lang="en-US" sz="3000" kern="1200" dirty="0"/>
        </a:p>
      </dsp:txBody>
      <dsp:txXfrm>
        <a:off x="2006081" y="2011099"/>
        <a:ext cx="471853" cy="471853"/>
      </dsp:txXfrm>
    </dsp:sp>
    <dsp:sp modelId="{22C41DB6-6B35-4940-A0FC-681329DCC6F5}">
      <dsp:nvSpPr>
        <dsp:cNvPr id="0" name=""/>
        <dsp:cNvSpPr/>
      </dsp:nvSpPr>
      <dsp:spPr>
        <a:xfrm rot="6942857">
          <a:off x="1423451" y="1779388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82053" y="1787653"/>
        <a:ext cx="16695" cy="16695"/>
      </dsp:txXfrm>
    </dsp:sp>
    <dsp:sp modelId="{A2D12F4C-7F94-4BE3-A8CC-8BCA33F361F6}">
      <dsp:nvSpPr>
        <dsp:cNvPr id="0" name=""/>
        <dsp:cNvSpPr/>
      </dsp:nvSpPr>
      <dsp:spPr>
        <a:xfrm>
          <a:off x="1039547" y="191337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4800000"/>
                <a:satOff val="-19415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4800000"/>
                <a:satOff val="-19415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4800000"/>
                <a:satOff val="-19415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6</a:t>
          </a:r>
          <a:endParaRPr lang="en-US" sz="3000" kern="1200" dirty="0"/>
        </a:p>
      </dsp:txBody>
      <dsp:txXfrm>
        <a:off x="1137271" y="2011099"/>
        <a:ext cx="471853" cy="471853"/>
      </dsp:txXfrm>
    </dsp:sp>
    <dsp:sp modelId="{D6AD6FEF-3826-4848-A22B-98DD22EBE01B}">
      <dsp:nvSpPr>
        <dsp:cNvPr id="0" name=""/>
        <dsp:cNvSpPr/>
      </dsp:nvSpPr>
      <dsp:spPr>
        <a:xfrm rot="10028571">
          <a:off x="1152603" y="1439756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11206" y="1448021"/>
        <a:ext cx="16695" cy="16695"/>
      </dsp:txXfrm>
    </dsp:sp>
    <dsp:sp modelId="{20D42A9F-D058-417B-A7BE-D1A75832F33F}">
      <dsp:nvSpPr>
        <dsp:cNvPr id="0" name=""/>
        <dsp:cNvSpPr/>
      </dsp:nvSpPr>
      <dsp:spPr>
        <a:xfrm>
          <a:off x="497853" y="1234112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6000000"/>
                <a:satOff val="-24268"/>
                <a:lumOff val="-27124"/>
                <a:alphaOff val="0"/>
                <a:shade val="51000"/>
                <a:satMod val="130000"/>
              </a:schemeClr>
            </a:gs>
            <a:gs pos="80000">
              <a:schemeClr val="accent5">
                <a:hueOff val="6000000"/>
                <a:satOff val="-24268"/>
                <a:lumOff val="-27124"/>
                <a:alphaOff val="0"/>
                <a:shade val="93000"/>
                <a:satMod val="130000"/>
              </a:schemeClr>
            </a:gs>
            <a:gs pos="100000">
              <a:schemeClr val="accent5">
                <a:hueOff val="6000000"/>
                <a:satOff val="-24268"/>
                <a:lumOff val="-27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12</a:t>
          </a:r>
          <a:endParaRPr lang="en-US" sz="3000" kern="1200" dirty="0"/>
        </a:p>
      </dsp:txBody>
      <dsp:txXfrm>
        <a:off x="595577" y="1331836"/>
        <a:ext cx="471853" cy="471853"/>
      </dsp:txXfrm>
    </dsp:sp>
    <dsp:sp modelId="{34349760-A839-49FB-96C5-6B385C5A867E}">
      <dsp:nvSpPr>
        <dsp:cNvPr id="0" name=""/>
        <dsp:cNvSpPr/>
      </dsp:nvSpPr>
      <dsp:spPr>
        <a:xfrm rot="13114286">
          <a:off x="1249268" y="1016243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07870" y="1024508"/>
        <a:ext cx="16695" cy="16695"/>
      </dsp:txXfrm>
    </dsp:sp>
    <dsp:sp modelId="{FA8BB164-CA07-4D09-BEFF-F1DF1B0D34CD}">
      <dsp:nvSpPr>
        <dsp:cNvPr id="0" name=""/>
        <dsp:cNvSpPr/>
      </dsp:nvSpPr>
      <dsp:spPr>
        <a:xfrm>
          <a:off x="691182" y="38708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13</a:t>
          </a:r>
          <a:endParaRPr lang="en-US" sz="3000" kern="1200" dirty="0"/>
        </a:p>
      </dsp:txBody>
      <dsp:txXfrm>
        <a:off x="788906" y="484809"/>
        <a:ext cx="471853" cy="471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8E0A0-C297-464E-8612-F4D6469FB87B}">
      <dsp:nvSpPr>
        <dsp:cNvPr id="0" name=""/>
        <dsp:cNvSpPr/>
      </dsp:nvSpPr>
      <dsp:spPr>
        <a:xfrm>
          <a:off x="211864" y="507"/>
          <a:ext cx="1908870" cy="76354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chemeClr val="tx1"/>
              </a:solidFill>
            </a:rPr>
            <a:t>Хүнс худалдаа үйлчилгээ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93638" y="507"/>
        <a:ext cx="1145322" cy="763548"/>
      </dsp:txXfrm>
    </dsp:sp>
    <dsp:sp modelId="{9459E7D9-B8B5-4263-A5BD-2BFB42C62A6B}">
      <dsp:nvSpPr>
        <dsp:cNvPr id="0" name=""/>
        <dsp:cNvSpPr/>
      </dsp:nvSpPr>
      <dsp:spPr>
        <a:xfrm>
          <a:off x="1872581" y="65409"/>
          <a:ext cx="1584362" cy="63374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10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189453" y="65409"/>
        <a:ext cx="950618" cy="633744"/>
      </dsp:txXfrm>
    </dsp:sp>
    <dsp:sp modelId="{80A78BC3-3CDE-4967-8B8E-F5F535ABF0BA}">
      <dsp:nvSpPr>
        <dsp:cNvPr id="0" name=""/>
        <dsp:cNvSpPr/>
      </dsp:nvSpPr>
      <dsp:spPr>
        <a:xfrm>
          <a:off x="3235133" y="65409"/>
          <a:ext cx="1584362" cy="633744"/>
        </a:xfrm>
        <a:prstGeom prst="chevron">
          <a:avLst/>
        </a:prstGeom>
        <a:solidFill>
          <a:schemeClr val="accent5">
            <a:tint val="40000"/>
            <a:alpha val="90000"/>
            <a:hueOff val="1440000"/>
            <a:satOff val="-6927"/>
            <a:lumOff val="-165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40000"/>
              <a:satOff val="-6927"/>
              <a:lumOff val="-16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74</a:t>
          </a:r>
          <a:r>
            <a:rPr lang="en-US" sz="3500" kern="1200" dirty="0" smtClean="0">
              <a:solidFill>
                <a:schemeClr val="tx1"/>
              </a:solidFill>
            </a:rPr>
            <a:t>%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552005" y="65409"/>
        <a:ext cx="950618" cy="633744"/>
      </dsp:txXfrm>
    </dsp:sp>
    <dsp:sp modelId="{1738CFCC-459A-4973-A96E-E75E6BD5FD5C}">
      <dsp:nvSpPr>
        <dsp:cNvPr id="0" name=""/>
        <dsp:cNvSpPr/>
      </dsp:nvSpPr>
      <dsp:spPr>
        <a:xfrm>
          <a:off x="211864" y="870952"/>
          <a:ext cx="1908870" cy="763548"/>
        </a:xfrm>
        <a:prstGeom prst="chevron">
          <a:avLst/>
        </a:prstGeom>
        <a:gradFill rotWithShape="0">
          <a:gsLst>
            <a:gs pos="0">
              <a:schemeClr val="accent5">
                <a:hueOff val="3600000"/>
                <a:satOff val="-14561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3600000"/>
                <a:satOff val="-14561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3600000"/>
                <a:satOff val="-14561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chemeClr val="tx1"/>
              </a:solidFill>
            </a:rPr>
            <a:t>Тохижилт, ногоон байгууламж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93638" y="870952"/>
        <a:ext cx="1145322" cy="763548"/>
      </dsp:txXfrm>
    </dsp:sp>
    <dsp:sp modelId="{18AB9152-4DBA-4946-88A0-1F5210E2DAEB}">
      <dsp:nvSpPr>
        <dsp:cNvPr id="0" name=""/>
        <dsp:cNvSpPr/>
      </dsp:nvSpPr>
      <dsp:spPr>
        <a:xfrm>
          <a:off x="1872581" y="935854"/>
          <a:ext cx="1584362" cy="633744"/>
        </a:xfrm>
        <a:prstGeom prst="chevron">
          <a:avLst/>
        </a:prstGeom>
        <a:solidFill>
          <a:schemeClr val="accent5">
            <a:tint val="40000"/>
            <a:alpha val="90000"/>
            <a:hueOff val="2880000"/>
            <a:satOff val="-13853"/>
            <a:lumOff val="-33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880000"/>
              <a:satOff val="-13853"/>
              <a:lumOff val="-33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14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189453" y="935854"/>
        <a:ext cx="950618" cy="633744"/>
      </dsp:txXfrm>
    </dsp:sp>
    <dsp:sp modelId="{1091135F-2F34-4100-A853-EB6BF1A48CDE}">
      <dsp:nvSpPr>
        <dsp:cNvPr id="0" name=""/>
        <dsp:cNvSpPr/>
      </dsp:nvSpPr>
      <dsp:spPr>
        <a:xfrm>
          <a:off x="3235133" y="935854"/>
          <a:ext cx="1584362" cy="633744"/>
        </a:xfrm>
        <a:prstGeom prst="chevron">
          <a:avLst/>
        </a:prstGeom>
        <a:solidFill>
          <a:schemeClr val="accent5">
            <a:tint val="40000"/>
            <a:alpha val="90000"/>
            <a:hueOff val="4320000"/>
            <a:satOff val="-20780"/>
            <a:lumOff val="-49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4320000"/>
              <a:satOff val="-20780"/>
              <a:lumOff val="-49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91%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552005" y="935854"/>
        <a:ext cx="950618" cy="633744"/>
      </dsp:txXfrm>
    </dsp:sp>
    <dsp:sp modelId="{DF211D25-EC80-4362-B2BB-3B0F2B0BFD71}">
      <dsp:nvSpPr>
        <dsp:cNvPr id="0" name=""/>
        <dsp:cNvSpPr/>
      </dsp:nvSpPr>
      <dsp:spPr>
        <a:xfrm>
          <a:off x="211864" y="1741397"/>
          <a:ext cx="1908870" cy="763548"/>
        </a:xfrm>
        <a:prstGeom prst="chevron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chemeClr val="tx1"/>
              </a:solidFill>
            </a:rPr>
            <a:t>Хот нийтийн аж ахуй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93638" y="1741397"/>
        <a:ext cx="1145322" cy="763548"/>
      </dsp:txXfrm>
    </dsp:sp>
    <dsp:sp modelId="{42B6F26A-6210-4AD9-912C-7804E695D814}">
      <dsp:nvSpPr>
        <dsp:cNvPr id="0" name=""/>
        <dsp:cNvSpPr/>
      </dsp:nvSpPr>
      <dsp:spPr>
        <a:xfrm>
          <a:off x="1872581" y="1806299"/>
          <a:ext cx="1584362" cy="633744"/>
        </a:xfrm>
        <a:prstGeom prst="chevron">
          <a:avLst/>
        </a:prstGeom>
        <a:solidFill>
          <a:schemeClr val="accent5">
            <a:tint val="40000"/>
            <a:alpha val="90000"/>
            <a:hueOff val="5760000"/>
            <a:satOff val="-27706"/>
            <a:lumOff val="-66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760000"/>
              <a:satOff val="-27706"/>
              <a:lumOff val="-66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14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189453" y="1806299"/>
        <a:ext cx="950618" cy="633744"/>
      </dsp:txXfrm>
    </dsp:sp>
    <dsp:sp modelId="{E813D2C7-5720-4304-8460-929F41CC6A64}">
      <dsp:nvSpPr>
        <dsp:cNvPr id="0" name=""/>
        <dsp:cNvSpPr/>
      </dsp:nvSpPr>
      <dsp:spPr>
        <a:xfrm>
          <a:off x="3235133" y="1806299"/>
          <a:ext cx="1584362" cy="633744"/>
        </a:xfrm>
        <a:prstGeom prst="chevron">
          <a:avLst/>
        </a:prstGeom>
        <a:solidFill>
          <a:schemeClr val="accent5">
            <a:tint val="40000"/>
            <a:alpha val="90000"/>
            <a:hueOff val="7200000"/>
            <a:satOff val="-34633"/>
            <a:lumOff val="-82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200000"/>
              <a:satOff val="-34633"/>
              <a:lumOff val="-82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94%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552005" y="1806299"/>
        <a:ext cx="950618" cy="633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9042C-1E1E-4FEA-8EFF-9E2DF3E166A3}">
      <dsp:nvSpPr>
        <dsp:cNvPr id="0" name=""/>
        <dsp:cNvSpPr/>
      </dsp:nvSpPr>
      <dsp:spPr>
        <a:xfrm>
          <a:off x="9329" y="1406"/>
          <a:ext cx="1890749" cy="7562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solidFill>
                <a:schemeClr val="tx1"/>
              </a:solidFill>
            </a:rPr>
            <a:t>Инжинерийн хангамж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87479" y="1406"/>
        <a:ext cx="1134450" cy="756299"/>
      </dsp:txXfrm>
    </dsp:sp>
    <dsp:sp modelId="{80238976-96D0-427F-97E5-05CDDCB5385E}">
      <dsp:nvSpPr>
        <dsp:cNvPr id="0" name=""/>
        <dsp:cNvSpPr/>
      </dsp:nvSpPr>
      <dsp:spPr>
        <a:xfrm>
          <a:off x="1654281" y="65691"/>
          <a:ext cx="1569321" cy="62772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19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968145" y="65691"/>
        <a:ext cx="941593" cy="627728"/>
      </dsp:txXfrm>
    </dsp:sp>
    <dsp:sp modelId="{10C75C65-383D-4396-A17D-B405E267FC2D}">
      <dsp:nvSpPr>
        <dsp:cNvPr id="0" name=""/>
        <dsp:cNvSpPr/>
      </dsp:nvSpPr>
      <dsp:spPr>
        <a:xfrm>
          <a:off x="3003898" y="65691"/>
          <a:ext cx="1569321" cy="627728"/>
        </a:xfrm>
        <a:prstGeom prst="chevron">
          <a:avLst/>
        </a:prstGeom>
        <a:solidFill>
          <a:schemeClr val="accent5">
            <a:tint val="40000"/>
            <a:alpha val="90000"/>
            <a:hueOff val="1440000"/>
            <a:satOff val="-6927"/>
            <a:lumOff val="-165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40000"/>
              <a:satOff val="-6927"/>
              <a:lumOff val="-16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89%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317762" y="65691"/>
        <a:ext cx="941593" cy="627728"/>
      </dsp:txXfrm>
    </dsp:sp>
    <dsp:sp modelId="{86F7576C-3C25-4F3D-B253-5349A24F1BB1}">
      <dsp:nvSpPr>
        <dsp:cNvPr id="0" name=""/>
        <dsp:cNvSpPr/>
      </dsp:nvSpPr>
      <dsp:spPr>
        <a:xfrm>
          <a:off x="9329" y="863588"/>
          <a:ext cx="1890749" cy="756299"/>
        </a:xfrm>
        <a:prstGeom prst="chevron">
          <a:avLst/>
        </a:prstGeom>
        <a:gradFill rotWithShape="0">
          <a:gsLst>
            <a:gs pos="0">
              <a:schemeClr val="accent5">
                <a:hueOff val="3600000"/>
                <a:satOff val="-14561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3600000"/>
                <a:satOff val="-14561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3600000"/>
                <a:satOff val="-14561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solidFill>
                <a:schemeClr val="tx1"/>
              </a:solidFill>
            </a:rPr>
            <a:t>Харьяа байгууллага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87479" y="863588"/>
        <a:ext cx="1134450" cy="756299"/>
      </dsp:txXfrm>
    </dsp:sp>
    <dsp:sp modelId="{5CB4C8C4-A3C2-464F-B4E2-38EEAC9D379E}">
      <dsp:nvSpPr>
        <dsp:cNvPr id="0" name=""/>
        <dsp:cNvSpPr/>
      </dsp:nvSpPr>
      <dsp:spPr>
        <a:xfrm>
          <a:off x="1654281" y="927873"/>
          <a:ext cx="1569321" cy="627728"/>
        </a:xfrm>
        <a:prstGeom prst="chevron">
          <a:avLst/>
        </a:prstGeom>
        <a:solidFill>
          <a:schemeClr val="accent5">
            <a:tint val="40000"/>
            <a:alpha val="90000"/>
            <a:hueOff val="2880000"/>
            <a:satOff val="-13853"/>
            <a:lumOff val="-33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880000"/>
              <a:satOff val="-13853"/>
              <a:lumOff val="-33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12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968145" y="927873"/>
        <a:ext cx="941593" cy="627728"/>
      </dsp:txXfrm>
    </dsp:sp>
    <dsp:sp modelId="{451A9909-A054-4846-B954-A4CCE384AB3D}">
      <dsp:nvSpPr>
        <dsp:cNvPr id="0" name=""/>
        <dsp:cNvSpPr/>
      </dsp:nvSpPr>
      <dsp:spPr>
        <a:xfrm>
          <a:off x="3003898" y="927873"/>
          <a:ext cx="1569321" cy="627728"/>
        </a:xfrm>
        <a:prstGeom prst="chevron">
          <a:avLst/>
        </a:prstGeom>
        <a:solidFill>
          <a:schemeClr val="accent5">
            <a:tint val="40000"/>
            <a:alpha val="90000"/>
            <a:hueOff val="4320000"/>
            <a:satOff val="-20780"/>
            <a:lumOff val="-49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4320000"/>
              <a:satOff val="-20780"/>
              <a:lumOff val="-49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92%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317762" y="927873"/>
        <a:ext cx="941593" cy="627728"/>
      </dsp:txXfrm>
    </dsp:sp>
    <dsp:sp modelId="{7A17360B-8F06-4900-B36F-00CC39FBF87F}">
      <dsp:nvSpPr>
        <dsp:cNvPr id="0" name=""/>
        <dsp:cNvSpPr/>
      </dsp:nvSpPr>
      <dsp:spPr>
        <a:xfrm>
          <a:off x="9329" y="1725769"/>
          <a:ext cx="1890749" cy="756299"/>
        </a:xfrm>
        <a:prstGeom prst="chevron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>
              <a:solidFill>
                <a:schemeClr val="tx1"/>
              </a:solidFill>
            </a:rPr>
            <a:t>Зам тээвэр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87479" y="1725769"/>
        <a:ext cx="1134450" cy="756299"/>
      </dsp:txXfrm>
    </dsp:sp>
    <dsp:sp modelId="{AE881E7C-ED6F-46D3-9522-601456E64939}">
      <dsp:nvSpPr>
        <dsp:cNvPr id="0" name=""/>
        <dsp:cNvSpPr/>
      </dsp:nvSpPr>
      <dsp:spPr>
        <a:xfrm>
          <a:off x="1654281" y="1790055"/>
          <a:ext cx="1569321" cy="627728"/>
        </a:xfrm>
        <a:prstGeom prst="chevron">
          <a:avLst/>
        </a:prstGeom>
        <a:solidFill>
          <a:schemeClr val="accent5">
            <a:tint val="40000"/>
            <a:alpha val="90000"/>
            <a:hueOff val="5760000"/>
            <a:satOff val="-27706"/>
            <a:lumOff val="-66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760000"/>
              <a:satOff val="-27706"/>
              <a:lumOff val="-66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solidFill>
                <a:schemeClr val="tx1"/>
              </a:solidFill>
            </a:rPr>
            <a:t>13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968145" y="1790055"/>
        <a:ext cx="941593" cy="627728"/>
      </dsp:txXfrm>
    </dsp:sp>
    <dsp:sp modelId="{4D5A9CA8-49BE-4B31-BDB9-66C0C323BF1C}">
      <dsp:nvSpPr>
        <dsp:cNvPr id="0" name=""/>
        <dsp:cNvSpPr/>
      </dsp:nvSpPr>
      <dsp:spPr>
        <a:xfrm>
          <a:off x="3003898" y="1790055"/>
          <a:ext cx="1569321" cy="627728"/>
        </a:xfrm>
        <a:prstGeom prst="chevron">
          <a:avLst/>
        </a:prstGeom>
        <a:solidFill>
          <a:schemeClr val="accent5">
            <a:tint val="40000"/>
            <a:alpha val="90000"/>
            <a:hueOff val="7200000"/>
            <a:satOff val="-34633"/>
            <a:lumOff val="-82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200000"/>
              <a:satOff val="-34633"/>
              <a:lumOff val="-82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80%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3317762" y="1790055"/>
        <a:ext cx="941593" cy="627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0606-2773-492B-8A2C-6D1DBFAA3BC2}">
      <dsp:nvSpPr>
        <dsp:cNvPr id="0" name=""/>
        <dsp:cNvSpPr/>
      </dsp:nvSpPr>
      <dsp:spPr>
        <a:xfrm>
          <a:off x="1473952" y="1011324"/>
          <a:ext cx="667301" cy="6673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8</a:t>
          </a:r>
          <a:r>
            <a:rPr lang="en-US" sz="3000" kern="1200" dirty="0" smtClean="0"/>
            <a:t>2</a:t>
          </a:r>
          <a:endParaRPr lang="en-US" sz="3000" kern="1200" dirty="0"/>
        </a:p>
      </dsp:txBody>
      <dsp:txXfrm>
        <a:off x="1571676" y="1109048"/>
        <a:ext cx="471853" cy="471853"/>
      </dsp:txXfrm>
    </dsp:sp>
    <dsp:sp modelId="{23782F68-4EC6-42EA-B04F-71C688C233FF}">
      <dsp:nvSpPr>
        <dsp:cNvPr id="0" name=""/>
        <dsp:cNvSpPr/>
      </dsp:nvSpPr>
      <dsp:spPr>
        <a:xfrm rot="16200000">
          <a:off x="1640653" y="827762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99255" y="836026"/>
        <a:ext cx="16695" cy="16695"/>
      </dsp:txXfrm>
    </dsp:sp>
    <dsp:sp modelId="{D6D9E4BF-3017-4F74-8394-DFB8353540E8}">
      <dsp:nvSpPr>
        <dsp:cNvPr id="0" name=""/>
        <dsp:cNvSpPr/>
      </dsp:nvSpPr>
      <dsp:spPr>
        <a:xfrm>
          <a:off x="1473952" y="10123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17</a:t>
          </a:r>
          <a:endParaRPr lang="en-US" sz="3000" kern="1200" dirty="0"/>
        </a:p>
      </dsp:txBody>
      <dsp:txXfrm>
        <a:off x="1571676" y="107847"/>
        <a:ext cx="471853" cy="471853"/>
      </dsp:txXfrm>
    </dsp:sp>
    <dsp:sp modelId="{8F98528B-3FE9-48C3-B244-93715318569F}">
      <dsp:nvSpPr>
        <dsp:cNvPr id="0" name=""/>
        <dsp:cNvSpPr/>
      </dsp:nvSpPr>
      <dsp:spPr>
        <a:xfrm rot="19285714">
          <a:off x="2032038" y="1016243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0641" y="1024508"/>
        <a:ext cx="16695" cy="16695"/>
      </dsp:txXfrm>
    </dsp:sp>
    <dsp:sp modelId="{D2623835-62B5-4F56-9B8C-9D2EA6A68CE1}">
      <dsp:nvSpPr>
        <dsp:cNvPr id="0" name=""/>
        <dsp:cNvSpPr/>
      </dsp:nvSpPr>
      <dsp:spPr>
        <a:xfrm>
          <a:off x="2256723" y="38708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1200000"/>
                <a:satOff val="-4854"/>
                <a:lumOff val="-5425"/>
                <a:alphaOff val="0"/>
                <a:shade val="51000"/>
                <a:satMod val="130000"/>
              </a:schemeClr>
            </a:gs>
            <a:gs pos="80000">
              <a:schemeClr val="accent5">
                <a:hueOff val="1200000"/>
                <a:satOff val="-4854"/>
                <a:lumOff val="-5425"/>
                <a:alphaOff val="0"/>
                <a:shade val="93000"/>
                <a:satMod val="130000"/>
              </a:schemeClr>
            </a:gs>
            <a:gs pos="100000">
              <a:schemeClr val="accent5">
                <a:hueOff val="1200000"/>
                <a:satOff val="-4854"/>
                <a:lumOff val="-5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12</a:t>
          </a:r>
          <a:endParaRPr lang="en-US" sz="3000" kern="1200" dirty="0"/>
        </a:p>
      </dsp:txBody>
      <dsp:txXfrm>
        <a:off x="2354447" y="484809"/>
        <a:ext cx="471853" cy="471853"/>
      </dsp:txXfrm>
    </dsp:sp>
    <dsp:sp modelId="{BE9EAA8C-E986-4C2C-84F2-77805B12E5DF}">
      <dsp:nvSpPr>
        <dsp:cNvPr id="0" name=""/>
        <dsp:cNvSpPr/>
      </dsp:nvSpPr>
      <dsp:spPr>
        <a:xfrm rot="771429">
          <a:off x="2128703" y="1439756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7305" y="1448021"/>
        <a:ext cx="16695" cy="16695"/>
      </dsp:txXfrm>
    </dsp:sp>
    <dsp:sp modelId="{2CDEC9D8-F39F-47E0-8E9E-5D024742913C}">
      <dsp:nvSpPr>
        <dsp:cNvPr id="0" name=""/>
        <dsp:cNvSpPr/>
      </dsp:nvSpPr>
      <dsp:spPr>
        <a:xfrm>
          <a:off x="2450051" y="1234112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2400000"/>
                <a:satOff val="-9707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2400000"/>
                <a:satOff val="-9707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2400000"/>
                <a:satOff val="-9707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11</a:t>
          </a:r>
          <a:endParaRPr lang="en-US" sz="3000" kern="1200" dirty="0"/>
        </a:p>
      </dsp:txBody>
      <dsp:txXfrm>
        <a:off x="2547775" y="1331836"/>
        <a:ext cx="471853" cy="471853"/>
      </dsp:txXfrm>
    </dsp:sp>
    <dsp:sp modelId="{4702AD61-3125-41CB-A509-394E5BC51109}">
      <dsp:nvSpPr>
        <dsp:cNvPr id="0" name=""/>
        <dsp:cNvSpPr/>
      </dsp:nvSpPr>
      <dsp:spPr>
        <a:xfrm rot="3857143">
          <a:off x="1857855" y="1779388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6458" y="1787653"/>
        <a:ext cx="16695" cy="16695"/>
      </dsp:txXfrm>
    </dsp:sp>
    <dsp:sp modelId="{802DE537-D214-4E9A-B7FB-0D715ECB1623}">
      <dsp:nvSpPr>
        <dsp:cNvPr id="0" name=""/>
        <dsp:cNvSpPr/>
      </dsp:nvSpPr>
      <dsp:spPr>
        <a:xfrm>
          <a:off x="1908357" y="191337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3600000"/>
                <a:satOff val="-14561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3600000"/>
                <a:satOff val="-14561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3600000"/>
                <a:satOff val="-14561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11</a:t>
          </a:r>
          <a:endParaRPr lang="en-US" sz="3000" kern="1200" dirty="0"/>
        </a:p>
      </dsp:txBody>
      <dsp:txXfrm>
        <a:off x="2006081" y="2011099"/>
        <a:ext cx="471853" cy="471853"/>
      </dsp:txXfrm>
    </dsp:sp>
    <dsp:sp modelId="{22C41DB6-6B35-4940-A0FC-681329DCC6F5}">
      <dsp:nvSpPr>
        <dsp:cNvPr id="0" name=""/>
        <dsp:cNvSpPr/>
      </dsp:nvSpPr>
      <dsp:spPr>
        <a:xfrm rot="6942857">
          <a:off x="1423451" y="1779388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82053" y="1787653"/>
        <a:ext cx="16695" cy="16695"/>
      </dsp:txXfrm>
    </dsp:sp>
    <dsp:sp modelId="{A2D12F4C-7F94-4BE3-A8CC-8BCA33F361F6}">
      <dsp:nvSpPr>
        <dsp:cNvPr id="0" name=""/>
        <dsp:cNvSpPr/>
      </dsp:nvSpPr>
      <dsp:spPr>
        <a:xfrm>
          <a:off x="1039547" y="191337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4800000"/>
                <a:satOff val="-19415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4800000"/>
                <a:satOff val="-19415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4800000"/>
                <a:satOff val="-19415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6</a:t>
          </a:r>
          <a:endParaRPr lang="en-US" sz="3000" kern="1200" dirty="0"/>
        </a:p>
      </dsp:txBody>
      <dsp:txXfrm>
        <a:off x="1137271" y="2011099"/>
        <a:ext cx="471853" cy="471853"/>
      </dsp:txXfrm>
    </dsp:sp>
    <dsp:sp modelId="{D6AD6FEF-3826-4848-A22B-98DD22EBE01B}">
      <dsp:nvSpPr>
        <dsp:cNvPr id="0" name=""/>
        <dsp:cNvSpPr/>
      </dsp:nvSpPr>
      <dsp:spPr>
        <a:xfrm rot="10028571">
          <a:off x="1152603" y="1439756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11206" y="1448021"/>
        <a:ext cx="16695" cy="16695"/>
      </dsp:txXfrm>
    </dsp:sp>
    <dsp:sp modelId="{20D42A9F-D058-417B-A7BE-D1A75832F33F}">
      <dsp:nvSpPr>
        <dsp:cNvPr id="0" name=""/>
        <dsp:cNvSpPr/>
      </dsp:nvSpPr>
      <dsp:spPr>
        <a:xfrm>
          <a:off x="497853" y="1234112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6000000"/>
                <a:satOff val="-24268"/>
                <a:lumOff val="-27124"/>
                <a:alphaOff val="0"/>
                <a:shade val="51000"/>
                <a:satMod val="130000"/>
              </a:schemeClr>
            </a:gs>
            <a:gs pos="80000">
              <a:schemeClr val="accent5">
                <a:hueOff val="6000000"/>
                <a:satOff val="-24268"/>
                <a:lumOff val="-27124"/>
                <a:alphaOff val="0"/>
                <a:shade val="93000"/>
                <a:satMod val="130000"/>
              </a:schemeClr>
            </a:gs>
            <a:gs pos="100000">
              <a:schemeClr val="accent5">
                <a:hueOff val="6000000"/>
                <a:satOff val="-24268"/>
                <a:lumOff val="-27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kern="1200" dirty="0" smtClean="0"/>
            <a:t>12</a:t>
          </a:r>
          <a:endParaRPr lang="en-US" sz="3000" kern="1200" dirty="0"/>
        </a:p>
      </dsp:txBody>
      <dsp:txXfrm>
        <a:off x="595577" y="1331836"/>
        <a:ext cx="471853" cy="471853"/>
      </dsp:txXfrm>
    </dsp:sp>
    <dsp:sp modelId="{34349760-A839-49FB-96C5-6B385C5A867E}">
      <dsp:nvSpPr>
        <dsp:cNvPr id="0" name=""/>
        <dsp:cNvSpPr/>
      </dsp:nvSpPr>
      <dsp:spPr>
        <a:xfrm rot="13114286">
          <a:off x="1249268" y="1016243"/>
          <a:ext cx="333900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333900" y="166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07870" y="1024508"/>
        <a:ext cx="16695" cy="16695"/>
      </dsp:txXfrm>
    </dsp:sp>
    <dsp:sp modelId="{FA8BB164-CA07-4D09-BEFF-F1DF1B0D34CD}">
      <dsp:nvSpPr>
        <dsp:cNvPr id="0" name=""/>
        <dsp:cNvSpPr/>
      </dsp:nvSpPr>
      <dsp:spPr>
        <a:xfrm>
          <a:off x="691182" y="387085"/>
          <a:ext cx="667301" cy="667301"/>
        </a:xfrm>
        <a:prstGeom prst="ellipse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13</a:t>
          </a:r>
          <a:endParaRPr lang="en-US" sz="3000" kern="1200" dirty="0"/>
        </a:p>
      </dsp:txBody>
      <dsp:txXfrm>
        <a:off x="788906" y="484809"/>
        <a:ext cx="471853" cy="471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8C1D-96BF-4D0C-8CFB-DE3D0381999B}">
      <dsp:nvSpPr>
        <dsp:cNvPr id="0" name=""/>
        <dsp:cNvSpPr/>
      </dsp:nvSpPr>
      <dsp:spPr>
        <a:xfrm>
          <a:off x="614419" y="487661"/>
          <a:ext cx="1228611" cy="131124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36218-4E41-4262-83AD-E9B27479F7B3}">
      <dsp:nvSpPr>
        <dsp:cNvPr id="0" name=""/>
        <dsp:cNvSpPr/>
      </dsp:nvSpPr>
      <dsp:spPr>
        <a:xfrm>
          <a:off x="614419" y="487661"/>
          <a:ext cx="1228611" cy="131124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72597-FCEC-46B4-8B69-A694B149B51E}">
      <dsp:nvSpPr>
        <dsp:cNvPr id="0" name=""/>
        <dsp:cNvSpPr/>
      </dsp:nvSpPr>
      <dsp:spPr>
        <a:xfrm>
          <a:off x="113" y="723685"/>
          <a:ext cx="2457223" cy="8391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1" kern="1200" dirty="0">
              <a:latin typeface="Times New Roman" pitchFamily="18" charset="0"/>
              <a:cs typeface="Times New Roman" pitchFamily="18" charset="0"/>
            </a:rPr>
            <a:t>УЛААНБААТАР ХОТЫН ЗАХИРАГЧИЙН АЖЛЫН АЛБА</a:t>
          </a:r>
          <a:endParaRPr lang="en-US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" y="723685"/>
        <a:ext cx="2457223" cy="839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8C1D-96BF-4D0C-8CFB-DE3D0381999B}">
      <dsp:nvSpPr>
        <dsp:cNvPr id="0" name=""/>
        <dsp:cNvSpPr/>
      </dsp:nvSpPr>
      <dsp:spPr>
        <a:xfrm>
          <a:off x="548214" y="259917"/>
          <a:ext cx="1096226" cy="1169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36218-4E41-4262-83AD-E9B27479F7B3}">
      <dsp:nvSpPr>
        <dsp:cNvPr id="0" name=""/>
        <dsp:cNvSpPr/>
      </dsp:nvSpPr>
      <dsp:spPr>
        <a:xfrm>
          <a:off x="548214" y="259917"/>
          <a:ext cx="1096226" cy="1169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72597-FCEC-46B4-8B69-A694B149B51E}">
      <dsp:nvSpPr>
        <dsp:cNvPr id="0" name=""/>
        <dsp:cNvSpPr/>
      </dsp:nvSpPr>
      <dsp:spPr>
        <a:xfrm>
          <a:off x="100" y="470509"/>
          <a:ext cx="2192453" cy="7487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Times New Roman" pitchFamily="18" charset="0"/>
              <a:cs typeface="Times New Roman" pitchFamily="18" charset="0"/>
            </a:rPr>
            <a:t>ТАЙЛАН ИРҮҮЛЭХ БАЙГУУЛЛАГУУД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" y="470509"/>
        <a:ext cx="2192453" cy="748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394" y="2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007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394" y="9377007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394" y="2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22" y="4690191"/>
            <a:ext cx="5392469" cy="444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007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394" y="9377007"/>
            <a:ext cx="2922193" cy="4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004E4-DAE2-4178-9AA9-35D933BD9E59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ACB9-4E35-4CB3-835A-2EBF55FAED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prstGeom prst="rect">
            <a:avLst/>
          </a:prstGeo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  <a:prstGeom prst="rect">
            <a:avLst/>
          </a:prstGeom>
        </p:spPr>
        <p:txBody>
          <a:bodyPr/>
          <a:lstStyle>
            <a:lvl1pPr marL="0" indent="0" algn="r">
              <a:defRPr sz="29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45280F-DE53-48B1-9FB9-96A39916642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524000"/>
            <a:ext cx="7391400" cy="4411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2E90EB-6CA4-453F-8712-C339590DE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76950" cy="5707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251BA-4196-46F7-BF5E-DE37F6712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91400" cy="4411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C6F290-D301-4864-9490-340EF1158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208CE1-DD55-4A43-A479-EF83A2DC3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19500" cy="4411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619500" cy="4411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27AF89-6755-46F5-BBCF-E571D7F31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6BE3C0-1208-4260-82C3-0EB040027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F02DF6-5EF1-449D-8E8F-F40E7D2FC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3460AA-1533-4548-8781-A6D0EAE27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386842-FEC9-453F-B6F7-7C945F3A2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6DA581-ADE3-4A40-91CB-711A776CA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" name="Picture 2" descr="C:\Users\Dell\Desktop\My folder file\Irged huleen abah tub\z\Announce2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457200" y="5638800"/>
            <a:ext cx="10431235" cy="1295400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29" y="162379"/>
            <a:ext cx="1114362" cy="1168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29" y="162379"/>
            <a:ext cx="1114362" cy="116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1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mailto:monitoring@ubservice.mn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105400"/>
            <a:ext cx="6324600" cy="990600"/>
          </a:xfrm>
        </p:spPr>
        <p:txBody>
          <a:bodyPr/>
          <a:lstStyle/>
          <a:p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Аудит, дотоод хяналтын хэлтэс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1225193"/>
            <a:ext cx="1447800" cy="1518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1225193"/>
            <a:ext cx="1447800" cy="1518007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1066800" y="1524000"/>
            <a:ext cx="6477000" cy="1470025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mn-M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ХЕМ-ийн Шуурхай зөвлөгөөний журмын хэрэгжилтэд хийсэн хяналт шинжилгээ, үнэлгээний тухай.</a:t>
            </a:r>
            <a:r>
              <a:rPr lang="mn-M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 улиралын байдлаар/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590800"/>
            <a:ext cx="8040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Үүрэг даалгавар ирүүлэхдээ заасан хугацаанаас хоцроодог</a:t>
            </a:r>
          </a:p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Загвар хүснэгт, шалгуур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үзүүлэлтийн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дагуу ирүүлдэггүй</a:t>
            </a:r>
          </a:p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Үүрэг даалгавар биелэсэн талаарх нотлох баримт ирүүлдэггүй</a:t>
            </a:r>
          </a:p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Дүн тоон мэдээг нэгдсэн байдлаар ирүүлдэггүй</a:t>
            </a:r>
          </a:p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Тайлан мэдээг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албан хэрэг хөтлөлт, баримт бичгийн стандартын дагуу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ирүүлдэггүй</a:t>
            </a: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Байгууллагын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нэр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тавьдаггүй</a:t>
            </a: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Шаардлагатай зураг, баримт ирүүлдэггүй</a:t>
            </a: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Биелэлтийн үнэлгээг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холбогдох дүрэм журамд заасны дагуу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үнэлдэггүй</a:t>
            </a: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Удирдах албан тушаалтнаар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хянуулдаггүй.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724444"/>
            <a:ext cx="685800" cy="68427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6904423"/>
              </p:ext>
            </p:extLst>
          </p:nvPr>
        </p:nvGraphicFramePr>
        <p:xfrm>
          <a:off x="0" y="813912"/>
          <a:ext cx="245745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91083928"/>
              </p:ext>
            </p:extLst>
          </p:nvPr>
        </p:nvGraphicFramePr>
        <p:xfrm>
          <a:off x="5638800" y="1118174"/>
          <a:ext cx="2192655" cy="147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381000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Нийтлэг алдаа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0" y="1447800"/>
            <a:ext cx="9144000" cy="3821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05400"/>
            <a:ext cx="487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mn-M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Биелэлт ирүүлж буй файлын нэрийг буруу өгөх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mn-M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Байгууллагын нэр </a:t>
            </a:r>
            <a:r>
              <a:rPr lang="mn-M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тодорхойгүй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mn-M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Ирүүлж буй файл буруу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42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46" y="0"/>
            <a:ext cx="48802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346" y="2209800"/>
            <a:ext cx="7924800" cy="3939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.1.1 Шуурхай зөвлөгөөнд 3 буюу түүнээс дээш хүндэтгэх шалтгаангүйгээр тасалсан,  </a:t>
            </a:r>
            <a:r>
              <a:rPr lang="mn-M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/Томилох </a:t>
            </a:r>
            <a:r>
              <a:rPr lang="mn-M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эрх бүхий албан тушаалтанд хариуцлага тооцох </a:t>
            </a:r>
            <a:r>
              <a:rPr lang="mn-M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санал-4/</a:t>
            </a:r>
            <a:endParaRPr lang="mn-M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5.1.2 Зөвлөгөөнд үүрэг даалгаврын биелэлтийг энэ журмын 4.4-т зааснаар 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ирүүлээгүй //</a:t>
            </a:r>
            <a:endParaRPr lang="mn-M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5.1.3 Өгөгдсөн үүрэг даалгаврыг цаг хугцаанд нь биелүүлээгүй болон хангалтгүй биелүүлсэн, уг байдал удаа дараа давтагдсан, зэрэг тохиолдолд </a:t>
            </a:r>
          </a:p>
          <a:p>
            <a:pPr algn="just">
              <a:buNone/>
            </a:pPr>
            <a:endParaRPr lang="mn-M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mn-M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“Төрийн албаны тухай” хууль, үр дүнгийн гэрээнд заагдсаны дагуу хариуцлага тооцох буюу томилох эрх бүхий албан тушаалтанд хариуцлага тооцох тухай саналыг хүргүүлнэ.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985" y="5398680"/>
            <a:ext cx="1030176" cy="1027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031" y="1458211"/>
            <a:ext cx="5121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Цаашид хэрэгжүүлэх арга хэмжээ: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6475"/>
            <a:ext cx="3556590" cy="5020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5" y="1295400"/>
            <a:ext cx="4213569" cy="5537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7660" y="443234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ХЕМ-ийн 2018.01.03-ны өдрийн </a:t>
            </a:r>
            <a:r>
              <a:rPr lang="mn-M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дугаар албан бичгээр “ХУВААРЬ”</a:t>
            </a:r>
          </a:p>
          <a:p>
            <a:pPr algn="ctr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хүргүүлсэн.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312" y="5562600"/>
            <a:ext cx="1030176" cy="10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14814" r="21425" b="53993"/>
          <a:stretch/>
        </p:blipFill>
        <p:spPr bwMode="auto">
          <a:xfrm>
            <a:off x="138465" y="1577768"/>
            <a:ext cx="8929335" cy="262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1634973" cy="925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699719"/>
            <a:ext cx="446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ХЕМ-ийн шуурхай зөвлөгөөн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343400"/>
            <a:ext cx="80772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n-M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ХЕМ-ийн шуурхай зөвлөгөөн болох өдөр</a:t>
            </a:r>
          </a:p>
          <a:p>
            <a:pPr marL="342900" indent="-342900">
              <a:buAutoNum type="arabicPeriod"/>
            </a:pPr>
            <a:r>
              <a:rPr lang="mn-M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Үүрэг даалгаврын биелэлттэй холбоотой мэдээлэл</a:t>
            </a:r>
          </a:p>
          <a:p>
            <a:pPr marL="342900" indent="-342900">
              <a:buAutoNum type="arabicPeriod"/>
            </a:pPr>
            <a:r>
              <a:rPr lang="mn-M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Цаг үеийн чанартай шуурхай мэдээ, мэдээлэл</a:t>
            </a:r>
          </a:p>
          <a:p>
            <a:pPr marL="342900" indent="-342900">
              <a:buAutoNum type="arabicPeriod"/>
            </a:pPr>
            <a:r>
              <a:rPr lang="mn-M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ХЕМ-ээс өгсөн үүрэг </a:t>
            </a:r>
            <a:r>
              <a:rPr lang="mn-M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даалгавар</a:t>
            </a:r>
          </a:p>
        </p:txBody>
      </p:sp>
    </p:spTree>
    <p:extLst>
      <p:ext uri="{BB962C8B-B14F-4D97-AF65-F5344CB8AC3E}">
        <p14:creationId xmlns:p14="http://schemas.microsoft.com/office/powerpoint/2010/main" val="26333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7081"/>
            <a:ext cx="1634973" cy="925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762000"/>
            <a:ext cx="446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ХЕМ-ийн шуурхай зөвлөгөөн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100935"/>
            <a:ext cx="2522868" cy="135329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4953000" cy="47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2" t="15625" r="36201" b="11008"/>
          <a:stretch/>
        </p:blipFill>
        <p:spPr bwMode="auto">
          <a:xfrm>
            <a:off x="5720189" y="710700"/>
            <a:ext cx="1980176" cy="56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3715" y="882564"/>
            <a:ext cx="284162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Times New Roman" pitchFamily="18" charset="0"/>
                <a:cs typeface="Times New Roman" pitchFamily="18" charset="0"/>
              </a:rPr>
              <a:t>ХЕМ-ийн Шуурхай зөвлөгөөн, цаг үеийн чанартай мэдээлэл </a:t>
            </a:r>
          </a:p>
          <a:p>
            <a:pPr algn="ctr"/>
            <a:r>
              <a:rPr lang="mn-M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/14 хоног тутамд/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968" y="206196"/>
            <a:ext cx="477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www.ubservice.ub.gov.mn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8303"/>
            <a:ext cx="4724400" cy="4410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85800" y="1590450"/>
            <a:ext cx="381000" cy="6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90450"/>
            <a:ext cx="1981200" cy="1381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514600"/>
            <a:ext cx="792480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АНХААРАЛ ХАНДУУЛСАНД</a:t>
            </a:r>
          </a:p>
          <a:p>
            <a:pPr algn="ctr">
              <a:buNone/>
            </a:pPr>
            <a:r>
              <a:rPr lang="mn-M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БАЯРЛАЛАА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3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6200" y="1539454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ХЕМ-ийн 2016.10.25 А/138 тушаалаар “ЖУРАМ”</a:t>
            </a:r>
          </a:p>
          <a:p>
            <a:pPr algn="ctr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батлагдсан.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/>
          <a:stretch/>
        </p:blipFill>
        <p:spPr>
          <a:xfrm>
            <a:off x="3581400" y="152400"/>
            <a:ext cx="4343400" cy="6450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06" y="4740581"/>
            <a:ext cx="8731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mn-M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mn-M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Нийслэлийн </a:t>
            </a:r>
            <a:r>
              <a:rPr lang="mn-M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эрх зүйн байдлын тухай хуулийн </a:t>
            </a:r>
            <a:r>
              <a:rPr lang="mn-M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дугаар зүйлийн 6.2-т “..</a:t>
            </a:r>
            <a:r>
              <a:rPr lang="mn-M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.хотын аж ахуйг биечлэн зохион байгуулах, мэргэжлийн албадыг зохицуулан удирдах үүргийг Хотын ерөнхий менежер хэрэгжүүлэхээр</a:t>
            </a:r>
            <a:r>
              <a:rPr lang="mn-M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Хот тосгоны эрх зүйн байдлын тухай хуулийн 7 дугаар зүйлд “хотын аж ахуй нь зам, тээвэр, холбоо, дулаан, усан хангамж, цэвэрлэх байгууламж болон хот нийтийн аж ахуй зэргээс бүрдэнэ” гэж заасан бөгөөд </a:t>
            </a:r>
            <a:r>
              <a:rPr lang="mn-M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нийслэлийн Засаг даргын 2017 оны А/28 дугаар захирамжаар батлагдсан Захирагчийн ажлын албаны дүрмийн 2.5-д “Ерөнхий менежер нь хуулиар олгогдсон эрх хэмжээний хүрээнд болон нийслэлийн өмнө тулгамдсан асуудлыг шийдвэрлэх чиглэлээр мэргэжлийн албад, харьяа газруудын үйл ажиллагааг удирдлага, зохион байгуулалтаар хангаж ажиллах” чиг үүрэгтэйгээр заасан байдаг. 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56" y="3048000"/>
            <a:ext cx="3387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оны 02 дугаар сарын 07-ны өдрийн “Сахилга  хариуцлага, дэг журмыг чангатгах тухай</a:t>
            </a:r>
            <a:r>
              <a:rPr lang="mn-M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ЗГ-ын албан </a:t>
            </a:r>
            <a:r>
              <a:rPr lang="mn-M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даалгаварыг төрийн байгууллагын бүх шатанд бүрэн хэрэгжүүлэхийг үүрэг болгосон.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3" y="181031"/>
            <a:ext cx="9004627" cy="5694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773" y="5793740"/>
            <a:ext cx="5334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Гэрэлтүүлгийн 13 байгууллага</a:t>
            </a:r>
          </a:p>
          <a:p>
            <a:pPr algn="just">
              <a:buNone/>
            </a:pP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Хог тээвэрлэлт, үйлчилгээний 9 байгууллага</a:t>
            </a:r>
          </a:p>
          <a:p>
            <a:pPr algn="just">
              <a:buNone/>
            </a:pP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Хувийн орон сууцны холбоо ТББ 2 байгууллага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5638800"/>
            <a:ext cx="254032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mn-M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байгууллага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mn-M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Шуурхай зөвлөгөөнд ээлжийн амралттай, өвчтэй, чөлөөтэй, томилолттой, хүндэтгэн үзэх шалтгаанаас бусад тохиолдолд өөрийн биеэр оролцох шаардлагатай.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1588375" cy="228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876612"/>
            <a:ext cx="1030176" cy="10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914" y="2057400"/>
            <a:ext cx="79248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mn-M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Шуурхай зөвлөгөөнд журмын 2.1, 2.2-т заасан албан тушаалтнууд заавал оролцох ба албан тушаалтан хүндэтгэх шалтгаанаар оролцох боломжгүй болсон тохиолдолд түүний албан ёсны орлогч оролцоно.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54" y="5449630"/>
            <a:ext cx="1030176" cy="10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10914" y="-72234"/>
            <a:ext cx="4800600" cy="6534896"/>
            <a:chOff x="1981200" y="228600"/>
            <a:chExt cx="4800600" cy="65348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741" y="228600"/>
              <a:ext cx="4623517" cy="653489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1981200" y="2209800"/>
              <a:ext cx="4800600" cy="19050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92150" marR="0" indent="-347663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l"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4793" y="1600200"/>
            <a:ext cx="3429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Тус журмын </a:t>
            </a:r>
            <a:r>
              <a:rPr lang="mn-M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</a:p>
          <a:p>
            <a:pPr algn="just">
              <a:buNone/>
            </a:pPr>
            <a:r>
              <a:rPr lang="mn-M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Холбогдох байгууллага, хэлтэс, харьяа газруд Ерөнхий менежерээс өгсөн үүрэг даалгаврын биелэлтийг дараагийн Шуурхай зөвлөгөөн болохоос ажлын </a:t>
            </a:r>
            <a:r>
              <a:rPr lang="mn-M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өдрийн өмнө, 15.00 </a:t>
            </a: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цагаас хэтрүүлэлгүй журмын хавсралт /</a:t>
            </a:r>
            <a:r>
              <a:rPr lang="mn-M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Хүснэгт 2/-д </a:t>
            </a: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заасан хүснэгтийн дагуу Захирагчийн ажлын албаны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monitoring@ubservice.mn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хаягаар хүргүүлнэ.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036" y="5347846"/>
            <a:ext cx="1030176" cy="1027884"/>
          </a:xfrm>
          <a:prstGeom prst="rect">
            <a:avLst/>
          </a:prstGeom>
        </p:spPr>
      </p:pic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874540406"/>
              </p:ext>
            </p:extLst>
          </p:nvPr>
        </p:nvGraphicFramePr>
        <p:xfrm>
          <a:off x="3699455" y="3842914"/>
          <a:ext cx="361520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6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414307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ХЕМ-ийн шуурхай зөвлөгөөн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</a:p>
          <a:p>
            <a:pPr algn="ctr">
              <a:buNone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сард нийт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удаа зохион байгуулагдсан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15544" y="4693276"/>
            <a:ext cx="3560290" cy="1252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0999" y="1231328"/>
            <a:ext cx="18669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3"/>
          <a:stretch/>
        </p:blipFill>
        <p:spPr>
          <a:xfrm>
            <a:off x="380999" y="1485899"/>
            <a:ext cx="8611115" cy="201930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8106177" y="2514600"/>
            <a:ext cx="334315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06177" y="2894660"/>
            <a:ext cx="334315" cy="155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85691" y="2493724"/>
            <a:ext cx="334315" cy="155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877746" y="2894660"/>
            <a:ext cx="334315" cy="155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62215" y="2493724"/>
            <a:ext cx="334315" cy="155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62215" y="2877634"/>
            <a:ext cx="334315" cy="155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06177" y="3274393"/>
            <a:ext cx="334315" cy="155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68068395"/>
              </p:ext>
            </p:extLst>
          </p:nvPr>
        </p:nvGraphicFramePr>
        <p:xfrm>
          <a:off x="-153614" y="3733800"/>
          <a:ext cx="5031360" cy="250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193576468"/>
              </p:ext>
            </p:extLst>
          </p:nvPr>
        </p:nvGraphicFramePr>
        <p:xfrm>
          <a:off x="4531399" y="3733800"/>
          <a:ext cx="4582550" cy="248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979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0"/>
            <a:ext cx="655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mn-M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4-өөс дээш тасалсан байгууллага</a:t>
            </a:r>
            <a:r>
              <a:rPr lang="mn-M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mn-M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mn-M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Багахангайн </a:t>
            </a:r>
            <a:r>
              <a:rPr lang="mn-M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 </a:t>
            </a:r>
            <a:r>
              <a:rPr lang="mn-M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боловсруулах</a:t>
            </a:r>
          </a:p>
          <a:p>
            <a:pPr lvl="2">
              <a:buNone/>
            </a:pPr>
            <a:r>
              <a:rPr lang="mn-M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Нийслэлийн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 замын хөгжлийн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  <a:r>
              <a:rPr lang="mn-M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</a:p>
          <a:p>
            <a:pPr lvl="2">
              <a:buNone/>
            </a:pPr>
            <a:r>
              <a:rPr lang="mn-M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3.Нийслэлийн тээврийн газар</a:t>
            </a:r>
          </a:p>
          <a:p>
            <a:pPr lvl="2">
              <a:buNone/>
            </a:pPr>
            <a:r>
              <a:rPr lang="mn-M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4.СБД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endParaRPr lang="mn-M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14307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ХЕМ-ийн шуурхай зөвлөгөөн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</a:p>
          <a:p>
            <a:pPr algn="ctr">
              <a:buNone/>
            </a:pP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сард нийт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mn-M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удаа зохион байгуулагдсан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181600"/>
            <a:ext cx="1219200" cy="118432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13900773"/>
              </p:ext>
            </p:extLst>
          </p:nvPr>
        </p:nvGraphicFramePr>
        <p:xfrm>
          <a:off x="5528793" y="2743200"/>
          <a:ext cx="361520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81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182" y="12514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Тайлант хугацаанд өгөгдсөн үүрэг даалгавар, биелэлт ирүүлсэн байдал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2" y="5562600"/>
            <a:ext cx="1524000" cy="108857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50973"/>
              </p:ext>
            </p:extLst>
          </p:nvPr>
        </p:nvGraphicFramePr>
        <p:xfrm>
          <a:off x="228600" y="1447800"/>
          <a:ext cx="3758618" cy="39961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24212"/>
                <a:gridCol w="491191"/>
                <a:gridCol w="734446"/>
                <a:gridCol w="708769"/>
              </a:tblGrid>
              <a:tr h="22728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Дүүрэг 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Ирүүлсэн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Чанарын</a:t>
                      </a:r>
                      <a:r>
                        <a:rPr lang="mn-MN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  <a:r>
                        <a:rPr lang="mn-M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увь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27284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Баянгол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</a:tr>
              <a:tr h="4448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Багануур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</a:tr>
              <a:tr h="4448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Багахангай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</a:tr>
              <a:tr h="4448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Баянзүрх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</a:tr>
              <a:tr h="227284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Чингэлтэй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</a:tr>
              <a:tr h="4448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Сүхбаатар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mn-M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</a:tr>
              <a:tr h="4448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Хан-Уул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227284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Сонгинохайрхан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mn-M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b"/>
                </a:tc>
              </a:tr>
              <a:tr h="4448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Налайх  дүүрэг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mn-M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/14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35959"/>
              </p:ext>
            </p:extLst>
          </p:nvPr>
        </p:nvGraphicFramePr>
        <p:xfrm>
          <a:off x="4191000" y="634466"/>
          <a:ext cx="4800600" cy="601070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51077"/>
                <a:gridCol w="788158"/>
                <a:gridCol w="636745"/>
                <a:gridCol w="724620"/>
              </a:tblGrid>
              <a:tr h="22805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Харьяа</a:t>
                      </a:r>
                      <a:r>
                        <a:rPr lang="mn-M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газар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Ирүүлсэн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Чанарын хувь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4463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 зам засвар, арчлалтын газар НӨААТҮГ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n-M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3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Ахмадын хотхон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</a:tr>
              <a:tr h="2280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Улаанбаатар лифт НӨҮГ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</a:tr>
              <a:tr h="4463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 сувгийн удирдах газар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НӨААТҮГ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</a:tr>
              <a:tr h="4580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Орон сууц нийтийн аж ахуйн удирдах газар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</a:tr>
              <a:tr h="4678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 тохижилтын газар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</a:tr>
              <a:tr h="448314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 хотын Шуурхай удирдлага зохицуулалтын төв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</a:tr>
              <a:tr h="664674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Геодези, усны барилга байгууламжийн газар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</a:tr>
              <a:tr h="4463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Замын хөдөлгөөний удирдлагын төв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</a:tr>
              <a:tr h="4463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Хэсэгчилсэн инженерийн хангамжийн удирдах газар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ОНӨААТҮГ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</a:tr>
              <a:tr h="2280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Монгол наадам цогцолбор  </a:t>
                      </a:r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ОНӨТҮГ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mn-M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9525" marR="9525" marT="9525" marB="0" anchor="b"/>
                </a:tc>
              </a:tr>
              <a:tr h="931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 хангайн мах болосруулах үйлдвэр НӨҮГ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758014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C5396D2-02D1-410F-9F0D-73F6F0F10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presentation</Template>
  <TotalTime>1970</TotalTime>
  <Words>799</Words>
  <Application>Microsoft Office PowerPoint</Application>
  <PresentationFormat>On-screen Show (4:3)</PresentationFormat>
  <Paragraphs>187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Sales training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ХЕМ-ийн Шуурхай зөвлөгөөний биелэлтэд хийсэн мониторингийн ажлын тайлан</dc:title>
  <dc:creator>User</dc:creator>
  <cp:keywords/>
  <cp:lastModifiedBy>User</cp:lastModifiedBy>
  <cp:revision>106</cp:revision>
  <cp:lastPrinted>2018-04-12T12:14:50Z</cp:lastPrinted>
  <dcterms:created xsi:type="dcterms:W3CDTF">2017-04-25T02:33:25Z</dcterms:created>
  <dcterms:modified xsi:type="dcterms:W3CDTF">2018-04-12T12:15:13Z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